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1.jpg" ContentType="image/jpeg"/>
  <Override PartName="/ppt/media/image11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41"/>
  </p:notesMasterIdLst>
  <p:sldIdLst>
    <p:sldId id="312" r:id="rId2"/>
    <p:sldId id="313" r:id="rId3"/>
    <p:sldId id="314" r:id="rId4"/>
    <p:sldId id="278" r:id="rId5"/>
    <p:sldId id="257" r:id="rId6"/>
    <p:sldId id="301" r:id="rId7"/>
    <p:sldId id="268" r:id="rId8"/>
    <p:sldId id="258" r:id="rId9"/>
    <p:sldId id="259" r:id="rId10"/>
    <p:sldId id="260" r:id="rId11"/>
    <p:sldId id="279" r:id="rId12"/>
    <p:sldId id="281" r:id="rId13"/>
    <p:sldId id="283" r:id="rId14"/>
    <p:sldId id="284" r:id="rId15"/>
    <p:sldId id="285" r:id="rId16"/>
    <p:sldId id="287" r:id="rId17"/>
    <p:sldId id="308" r:id="rId18"/>
    <p:sldId id="311" r:id="rId19"/>
    <p:sldId id="315" r:id="rId20"/>
    <p:sldId id="316" r:id="rId21"/>
    <p:sldId id="273" r:id="rId22"/>
    <p:sldId id="299" r:id="rId23"/>
    <p:sldId id="300" r:id="rId24"/>
    <p:sldId id="317" r:id="rId25"/>
    <p:sldId id="318" r:id="rId26"/>
    <p:sldId id="305" r:id="rId27"/>
    <p:sldId id="309" r:id="rId28"/>
    <p:sldId id="274" r:id="rId29"/>
    <p:sldId id="275" r:id="rId30"/>
    <p:sldId id="290" r:id="rId31"/>
    <p:sldId id="306" r:id="rId32"/>
    <p:sldId id="294" r:id="rId33"/>
    <p:sldId id="291" r:id="rId34"/>
    <p:sldId id="307" r:id="rId35"/>
    <p:sldId id="269" r:id="rId36"/>
    <p:sldId id="270" r:id="rId37"/>
    <p:sldId id="271" r:id="rId38"/>
    <p:sldId id="272" r:id="rId39"/>
    <p:sldId id="262" r:id="rId40"/>
  </p:sldIdLst>
  <p:sldSz cx="9144000" cy="5143500" type="screen16x9"/>
  <p:notesSz cx="6858000" cy="9144000"/>
  <p:embeddedFontLst>
    <p:embeddedFont>
      <p:font typeface="Wingdings 2" panose="05020102010507070707" pitchFamily="18" charset="2"/>
      <p:regular r:id="rId42"/>
    </p:embeddedFont>
    <p:embeddedFont>
      <p:font typeface="Constantia" panose="02030602050306030303" pitchFamily="18" charset="0"/>
      <p:regular r:id="rId43"/>
      <p:bold r:id="rId44"/>
      <p:italic r:id="rId45"/>
      <p:boldItalic r:id="rId46"/>
    </p:embeddedFont>
    <p:embeddedFont>
      <p:font typeface="Lucida Calligraphy" panose="03010101010101010101" pitchFamily="66" charset="0"/>
      <p:regular r:id="rId47"/>
    </p:embeddedFont>
    <p:embeddedFont>
      <p:font typeface="Trebuchet MS" panose="020B0603020202020204" pitchFamily="34" charset="0"/>
      <p:regular r:id="rId48"/>
      <p:bold r:id="rId49"/>
      <p:italic r:id="rId50"/>
      <p:boldItalic r:id="rId51"/>
    </p:embeddedFont>
    <p:embeddedFont>
      <p:font typeface="Tw Cen MT" panose="020B0602020104020603"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99716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38bbcfa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38bbcfa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3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638bbcfa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638bbcf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638bbcfa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638bbcfa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2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38bbcfa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38bbcfa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6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B32461A-250E-4A29-9E9B-599CA3838FA1}" type="datetime1">
              <a:rPr lang="en-US" smtClean="0"/>
              <a:pPr/>
              <a:t>2/22/2019</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9144581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8C81099-48EC-46A3-9530-F58EB96AF77C}" type="datetime1">
              <a:rPr lang="en-US" smtClean="0"/>
              <a:pPr/>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658356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697E24-FFB9-4C73-8C6D-E02A7AD33DB8}" type="datetime1">
              <a:rPr lang="en-US" smtClean="0"/>
              <a:pPr/>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64910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09362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569A71A3-950D-4899-B79B-35F2758BD331}"/>
              </a:ext>
            </a:extLst>
          </p:cNvPr>
          <p:cNvGrpSpPr/>
          <p:nvPr userDrawn="1"/>
        </p:nvGrpSpPr>
        <p:grpSpPr>
          <a:xfrm>
            <a:off x="0" y="905503"/>
            <a:ext cx="9144000" cy="3350897"/>
            <a:chOff x="0" y="1207336"/>
            <a:chExt cx="12192000" cy="4467863"/>
          </a:xfrm>
        </p:grpSpPr>
        <p:sp>
          <p:nvSpPr>
            <p:cNvPr id="33" name="Flowchart: Delay 24">
              <a:extLst>
                <a:ext uri="{FF2B5EF4-FFF2-40B4-BE49-F238E27FC236}">
                  <a16:creationId xmlns:a16="http://schemas.microsoft.com/office/drawing/2014/main" xmlns=""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5" name="Flowchart: Delay 24">
              <a:extLst>
                <a:ext uri="{FF2B5EF4-FFF2-40B4-BE49-F238E27FC236}">
                  <a16:creationId xmlns:a16="http://schemas.microsoft.com/office/drawing/2014/main" xmlns=""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5" name="Rectangle 14">
              <a:extLst>
                <a:ext uri="{FF2B5EF4-FFF2-40B4-BE49-F238E27FC236}">
                  <a16:creationId xmlns:a16="http://schemas.microsoft.com/office/drawing/2014/main" xmlns=""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1" name="Rectangle 10">
              <a:extLst>
                <a:ext uri="{FF2B5EF4-FFF2-40B4-BE49-F238E27FC236}">
                  <a16:creationId xmlns:a16="http://schemas.microsoft.com/office/drawing/2014/main" xmlns=""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8" name="Rectangle 27">
              <a:extLst>
                <a:ext uri="{FF2B5EF4-FFF2-40B4-BE49-F238E27FC236}">
                  <a16:creationId xmlns:a16="http://schemas.microsoft.com/office/drawing/2014/main" xmlns=""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37" name="Rectangle 36">
              <a:extLst>
                <a:ext uri="{FF2B5EF4-FFF2-40B4-BE49-F238E27FC236}">
                  <a16:creationId xmlns:a16="http://schemas.microsoft.com/office/drawing/2014/main" xmlns=""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64" name="Rectangle 63">
              <a:extLst>
                <a:ext uri="{FF2B5EF4-FFF2-40B4-BE49-F238E27FC236}">
                  <a16:creationId xmlns:a16="http://schemas.microsoft.com/office/drawing/2014/main" xmlns=""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grpSp>
      <p:sp>
        <p:nvSpPr>
          <p:cNvPr id="2" name="Title 1">
            <a:extLst>
              <a:ext uri="{FF2B5EF4-FFF2-40B4-BE49-F238E27FC236}">
                <a16:creationId xmlns:a16="http://schemas.microsoft.com/office/drawing/2014/main" xmlns="" id="{1A4D6C00-E83E-4187-903F-A0A515BA93F6}"/>
              </a:ext>
            </a:extLst>
          </p:cNvPr>
          <p:cNvSpPr>
            <a:spLocks noGrp="1"/>
          </p:cNvSpPr>
          <p:nvPr>
            <p:ph type="title" hasCustomPrompt="1"/>
          </p:nvPr>
        </p:nvSpPr>
        <p:spPr>
          <a:xfrm>
            <a:off x="346979" y="1559907"/>
            <a:ext cx="2289065" cy="1106699"/>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xmlns="" id="{00F0DE95-4ED7-482F-BB4E-C1238B352DAD}"/>
              </a:ext>
            </a:extLst>
          </p:cNvPr>
          <p:cNvSpPr>
            <a:spLocks noGrp="1"/>
          </p:cNvSpPr>
          <p:nvPr>
            <p:ph type="body" sz="quarter" idx="13" hasCustomPrompt="1"/>
          </p:nvPr>
        </p:nvSpPr>
        <p:spPr>
          <a:xfrm>
            <a:off x="346473" y="2690827"/>
            <a:ext cx="1294597" cy="218698"/>
          </a:xfrm>
        </p:spPr>
        <p:txBody>
          <a:bodyPr lIns="0" tIns="0" rIns="0" bIns="0">
            <a:normAutofit/>
          </a:bodyPr>
          <a:lstStyle>
            <a:lvl1pPr marL="0" indent="0">
              <a:buNone/>
              <a:defRPr sz="1500" b="1" i="1">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xmlns="" id="{1F135EA3-D982-467F-B90A-B791DFDDA877}"/>
              </a:ext>
            </a:extLst>
          </p:cNvPr>
          <p:cNvSpPr>
            <a:spLocks noGrp="1"/>
          </p:cNvSpPr>
          <p:nvPr>
            <p:ph type="body" sz="quarter" idx="14" hasCustomPrompt="1"/>
          </p:nvPr>
        </p:nvSpPr>
        <p:spPr>
          <a:xfrm>
            <a:off x="346473" y="2945400"/>
            <a:ext cx="1294597" cy="283928"/>
          </a:xfrm>
        </p:spPr>
        <p:txBody>
          <a:bodyPr lIns="0" tIns="0" rIns="0" bIns="0">
            <a:normAutofit/>
          </a:bodyPr>
          <a:lstStyle>
            <a:lvl1pPr marL="0" indent="0">
              <a:buNone/>
              <a:defRPr sz="150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xmlns="" id="{4580320F-7723-4672-AB19-22C87ECD53D3}"/>
              </a:ext>
            </a:extLst>
          </p:cNvPr>
          <p:cNvSpPr>
            <a:spLocks noGrp="1"/>
          </p:cNvSpPr>
          <p:nvPr>
            <p:ph type="pic" sz="quarter" idx="56"/>
          </p:nvPr>
        </p:nvSpPr>
        <p:spPr>
          <a:xfrm>
            <a:off x="346472" y="4294034"/>
            <a:ext cx="713184" cy="514350"/>
          </a:xfrm>
          <a:ln w="3556">
            <a:solidFill>
              <a:srgbClr val="454D55"/>
            </a:solidFill>
          </a:ln>
        </p:spPr>
        <p:txBody>
          <a:bodyPr anchor="ctr" anchorCtr="0">
            <a:noAutofit/>
          </a:bodyPr>
          <a:lstStyle>
            <a:lvl1pPr marL="0" indent="0" algn="ctr">
              <a:buNone/>
              <a:defRPr sz="900"/>
            </a:lvl1pPr>
          </a:lstStyle>
          <a:p>
            <a:r>
              <a:rPr lang="en-US"/>
              <a:t>Click icon to add picture</a:t>
            </a:r>
            <a:endParaRPr lang="ru-RU"/>
          </a:p>
        </p:txBody>
      </p:sp>
      <p:sp>
        <p:nvSpPr>
          <p:cNvPr id="108" name="Text Placeholder 42">
            <a:extLst>
              <a:ext uri="{FF2B5EF4-FFF2-40B4-BE49-F238E27FC236}">
                <a16:creationId xmlns:a16="http://schemas.microsoft.com/office/drawing/2014/main" xmlns="" id="{F6CA33C8-1786-4D07-8C52-AE1469894B67}"/>
              </a:ext>
            </a:extLst>
          </p:cNvPr>
          <p:cNvSpPr>
            <a:spLocks noGrp="1"/>
          </p:cNvSpPr>
          <p:nvPr>
            <p:ph type="body" sz="quarter" idx="57" hasCustomPrompt="1"/>
          </p:nvPr>
        </p:nvSpPr>
        <p:spPr>
          <a:xfrm>
            <a:off x="1923847" y="647733"/>
            <a:ext cx="783000" cy="783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xmlns="" id="{62E3BBD0-72BD-45D7-BE15-8B93AFB86258}"/>
              </a:ext>
            </a:extLst>
          </p:cNvPr>
          <p:cNvSpPr>
            <a:spLocks noGrp="1"/>
          </p:cNvSpPr>
          <p:nvPr>
            <p:ph type="body" sz="quarter" idx="15" hasCustomPrompt="1"/>
          </p:nvPr>
        </p:nvSpPr>
        <p:spPr>
          <a:xfrm>
            <a:off x="3311226" y="632985"/>
            <a:ext cx="783000" cy="783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xmlns="" id="{C695E72E-773D-407A-AFA4-EF90ADF9D131}"/>
              </a:ext>
            </a:extLst>
          </p:cNvPr>
          <p:cNvSpPr>
            <a:spLocks noGrp="1"/>
          </p:cNvSpPr>
          <p:nvPr>
            <p:ph type="body" sz="quarter" idx="32" hasCustomPrompt="1"/>
          </p:nvPr>
        </p:nvSpPr>
        <p:spPr>
          <a:xfrm>
            <a:off x="3058827" y="327230"/>
            <a:ext cx="1294597" cy="153207"/>
          </a:xfrm>
        </p:spPr>
        <p:txBody>
          <a:bodyPr lIns="0" tIns="0" rIns="0" bIns="0">
            <a:normAutofit/>
          </a:bodyPr>
          <a:lstStyle>
            <a:lvl1pPr marL="0" indent="0" algn="ctr">
              <a:buNone/>
              <a:defRPr sz="1125" b="0" i="0">
                <a:solidFill>
                  <a:srgbClr val="BAC82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xmlns="" id="{7463FB1C-AFEB-4EAE-B84D-A1613AF5BA7C}"/>
              </a:ext>
            </a:extLst>
          </p:cNvPr>
          <p:cNvSpPr>
            <a:spLocks noGrp="1"/>
          </p:cNvSpPr>
          <p:nvPr>
            <p:ph type="body" sz="quarter" idx="33" hasCustomPrompt="1"/>
          </p:nvPr>
        </p:nvSpPr>
        <p:spPr>
          <a:xfrm>
            <a:off x="3058826"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xmlns="" id="{12DFAD2F-3ED1-46BF-B662-2E96A42C48E7}"/>
              </a:ext>
            </a:extLst>
          </p:cNvPr>
          <p:cNvSpPr>
            <a:spLocks noGrp="1"/>
          </p:cNvSpPr>
          <p:nvPr>
            <p:ph type="body" sz="quarter" idx="17" hasCustomPrompt="1"/>
          </p:nvPr>
        </p:nvSpPr>
        <p:spPr>
          <a:xfrm>
            <a:off x="4319352" y="647733"/>
            <a:ext cx="783000" cy="783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xmlns="" id="{622FB247-DB8F-4B67-B9EA-5741E1DDBEEE}"/>
              </a:ext>
            </a:extLst>
          </p:cNvPr>
          <p:cNvSpPr>
            <a:spLocks noGrp="1"/>
          </p:cNvSpPr>
          <p:nvPr>
            <p:ph type="body" sz="quarter" idx="34" hasCustomPrompt="1"/>
          </p:nvPr>
        </p:nvSpPr>
        <p:spPr>
          <a:xfrm>
            <a:off x="4067011" y="1519406"/>
            <a:ext cx="1294597" cy="153207"/>
          </a:xfrm>
        </p:spPr>
        <p:txBody>
          <a:bodyPr lIns="0" tIns="0" rIns="0" bIns="0">
            <a:normAutofit/>
          </a:bodyPr>
          <a:lstStyle>
            <a:lvl1pPr marL="0" indent="0" algn="ctr">
              <a:buNone/>
              <a:defRPr sz="1125" b="0" i="0">
                <a:solidFill>
                  <a:srgbClr val="81BF3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xmlns="" id="{CE2C8800-C93B-4E93-9AE2-9CBFC1E6D764}"/>
              </a:ext>
            </a:extLst>
          </p:cNvPr>
          <p:cNvSpPr>
            <a:spLocks noGrp="1"/>
          </p:cNvSpPr>
          <p:nvPr>
            <p:ph type="body" sz="quarter" idx="35" hasCustomPrompt="1"/>
          </p:nvPr>
        </p:nvSpPr>
        <p:spPr>
          <a:xfrm>
            <a:off x="4067010"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xmlns="" id="{CC1B1148-CFC2-4FF7-8B7C-9502EB650064}"/>
              </a:ext>
            </a:extLst>
          </p:cNvPr>
          <p:cNvSpPr>
            <a:spLocks noGrp="1"/>
          </p:cNvSpPr>
          <p:nvPr>
            <p:ph type="body" sz="quarter" idx="18" hasCustomPrompt="1"/>
          </p:nvPr>
        </p:nvSpPr>
        <p:spPr>
          <a:xfrm>
            <a:off x="5327478" y="647733"/>
            <a:ext cx="783000" cy="783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xmlns="" id="{60559160-7568-4A5B-88B4-DBB3C42D5D10}"/>
              </a:ext>
            </a:extLst>
          </p:cNvPr>
          <p:cNvSpPr>
            <a:spLocks noGrp="1"/>
          </p:cNvSpPr>
          <p:nvPr>
            <p:ph type="body" sz="quarter" idx="36" hasCustomPrompt="1"/>
          </p:nvPr>
        </p:nvSpPr>
        <p:spPr>
          <a:xfrm>
            <a:off x="5066544" y="328346"/>
            <a:ext cx="1294597" cy="153207"/>
          </a:xfrm>
        </p:spPr>
        <p:txBody>
          <a:bodyPr lIns="0" tIns="0" rIns="0" bIns="0">
            <a:normAutofit/>
          </a:bodyPr>
          <a:lstStyle>
            <a:lvl1pPr marL="0" indent="0" algn="ctr">
              <a:buNone/>
              <a:defRPr sz="1125" b="0" i="0">
                <a:solidFill>
                  <a:srgbClr val="2CA05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xmlns="" id="{AED30C6D-348A-4701-A27D-F10DFC175AC0}"/>
              </a:ext>
            </a:extLst>
          </p:cNvPr>
          <p:cNvSpPr>
            <a:spLocks noGrp="1"/>
          </p:cNvSpPr>
          <p:nvPr>
            <p:ph type="body" sz="quarter" idx="37" hasCustomPrompt="1"/>
          </p:nvPr>
        </p:nvSpPr>
        <p:spPr>
          <a:xfrm>
            <a:off x="5066543"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xmlns="" id="{DC934A70-FE40-4A89-9799-1A672346662A}"/>
              </a:ext>
            </a:extLst>
          </p:cNvPr>
          <p:cNvSpPr>
            <a:spLocks noGrp="1"/>
          </p:cNvSpPr>
          <p:nvPr>
            <p:ph type="body" sz="quarter" idx="16" hasCustomPrompt="1"/>
          </p:nvPr>
        </p:nvSpPr>
        <p:spPr>
          <a:xfrm>
            <a:off x="6335604" y="647733"/>
            <a:ext cx="783000" cy="783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xmlns="" id="{AB11D018-DEEE-4BCE-B5F0-2B33DD39A6B9}"/>
              </a:ext>
            </a:extLst>
          </p:cNvPr>
          <p:cNvSpPr>
            <a:spLocks noGrp="1"/>
          </p:cNvSpPr>
          <p:nvPr>
            <p:ph type="body" sz="quarter" idx="38" hasCustomPrompt="1"/>
          </p:nvPr>
        </p:nvSpPr>
        <p:spPr>
          <a:xfrm>
            <a:off x="6080155" y="1519406"/>
            <a:ext cx="1294597" cy="153207"/>
          </a:xfrm>
        </p:spPr>
        <p:txBody>
          <a:bodyPr lIns="0" tIns="0" rIns="0" bIns="0">
            <a:normAutofit/>
          </a:bodyPr>
          <a:lstStyle>
            <a:lvl1pPr marL="0" indent="0" algn="ctr">
              <a:buNone/>
              <a:defRPr sz="1125" b="0" i="0">
                <a:solidFill>
                  <a:srgbClr val="1B866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xmlns="" id="{085539ED-B933-484F-8ECB-700829A52CAB}"/>
              </a:ext>
            </a:extLst>
          </p:cNvPr>
          <p:cNvSpPr>
            <a:spLocks noGrp="1"/>
          </p:cNvSpPr>
          <p:nvPr>
            <p:ph type="body" sz="quarter" idx="39" hasCustomPrompt="1"/>
          </p:nvPr>
        </p:nvSpPr>
        <p:spPr>
          <a:xfrm>
            <a:off x="6080154"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xmlns="" id="{F3728A77-BAED-49CA-87A0-DFCB220B3A28}"/>
              </a:ext>
            </a:extLst>
          </p:cNvPr>
          <p:cNvSpPr>
            <a:spLocks noGrp="1"/>
          </p:cNvSpPr>
          <p:nvPr>
            <p:ph type="body" sz="quarter" idx="28" hasCustomPrompt="1"/>
          </p:nvPr>
        </p:nvSpPr>
        <p:spPr>
          <a:xfrm>
            <a:off x="8028816" y="1438055"/>
            <a:ext cx="783000" cy="783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xmlns="" id="{D7526F27-FC58-40E7-A76A-47A27D23255B}"/>
              </a:ext>
            </a:extLst>
          </p:cNvPr>
          <p:cNvSpPr>
            <a:spLocks noGrp="1"/>
          </p:cNvSpPr>
          <p:nvPr>
            <p:ph type="body" sz="quarter" idx="20" hasCustomPrompt="1"/>
          </p:nvPr>
        </p:nvSpPr>
        <p:spPr>
          <a:xfrm>
            <a:off x="6335604" y="2185618"/>
            <a:ext cx="783000" cy="783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xmlns="" id="{0D030018-A573-45D1-B6EF-210F3CF92D5F}"/>
              </a:ext>
            </a:extLst>
          </p:cNvPr>
          <p:cNvSpPr>
            <a:spLocks noGrp="1"/>
          </p:cNvSpPr>
          <p:nvPr>
            <p:ph type="body" sz="quarter" idx="46" hasCustomPrompt="1"/>
          </p:nvPr>
        </p:nvSpPr>
        <p:spPr>
          <a:xfrm>
            <a:off x="6078878" y="3055046"/>
            <a:ext cx="1294597" cy="153207"/>
          </a:xfrm>
        </p:spPr>
        <p:txBody>
          <a:bodyPr lIns="0" tIns="0" rIns="0" bIns="0">
            <a:normAutofit/>
          </a:bodyPr>
          <a:lstStyle>
            <a:lvl1pPr marL="0" indent="0" algn="ctr">
              <a:buNone/>
              <a:defRPr sz="1125" b="0" i="0">
                <a:solidFill>
                  <a:srgbClr val="0C6D8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xmlns="" id="{91FC8372-90CA-42B7-A237-0BC81F2687CB}"/>
              </a:ext>
            </a:extLst>
          </p:cNvPr>
          <p:cNvSpPr>
            <a:spLocks noGrp="1"/>
          </p:cNvSpPr>
          <p:nvPr>
            <p:ph type="body" sz="quarter" idx="47" hasCustomPrompt="1"/>
          </p:nvPr>
        </p:nvSpPr>
        <p:spPr>
          <a:xfrm>
            <a:off x="6078877"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xmlns="" id="{242D0BB2-4F17-4A8D-87A7-FADA2CAEC6F5}"/>
              </a:ext>
            </a:extLst>
          </p:cNvPr>
          <p:cNvSpPr>
            <a:spLocks noGrp="1"/>
          </p:cNvSpPr>
          <p:nvPr>
            <p:ph type="body" sz="quarter" idx="21" hasCustomPrompt="1"/>
          </p:nvPr>
        </p:nvSpPr>
        <p:spPr>
          <a:xfrm>
            <a:off x="5327478" y="2185618"/>
            <a:ext cx="783000" cy="783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xmlns="" id="{7F7CC596-D7AD-4DCE-B864-BB1A6A7C8B15}"/>
              </a:ext>
            </a:extLst>
          </p:cNvPr>
          <p:cNvSpPr>
            <a:spLocks noGrp="1"/>
          </p:cNvSpPr>
          <p:nvPr>
            <p:ph type="body" sz="quarter" idx="42" hasCustomPrompt="1"/>
          </p:nvPr>
        </p:nvSpPr>
        <p:spPr>
          <a:xfrm>
            <a:off x="5066543" y="1879236"/>
            <a:ext cx="1294597" cy="153207"/>
          </a:xfrm>
        </p:spPr>
        <p:txBody>
          <a:bodyPr lIns="0" tIns="0" rIns="0" bIns="0">
            <a:normAutofit/>
          </a:bodyPr>
          <a:lstStyle>
            <a:lvl1pPr marL="0" indent="0" algn="ctr">
              <a:buNone/>
              <a:defRPr sz="1125" b="0" i="0">
                <a:solidFill>
                  <a:srgbClr val="403474"/>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xmlns="" id="{28E66912-ACE9-4007-9A2B-050DC9408A24}"/>
              </a:ext>
            </a:extLst>
          </p:cNvPr>
          <p:cNvSpPr>
            <a:spLocks noGrp="1"/>
          </p:cNvSpPr>
          <p:nvPr>
            <p:ph type="body" sz="quarter" idx="43" hasCustomPrompt="1"/>
          </p:nvPr>
        </p:nvSpPr>
        <p:spPr>
          <a:xfrm>
            <a:off x="5066542"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xmlns="" id="{CC1EC2BE-5D73-4D49-B2F2-4DA2785D6EAD}"/>
              </a:ext>
            </a:extLst>
          </p:cNvPr>
          <p:cNvSpPr>
            <a:spLocks noGrp="1"/>
          </p:cNvSpPr>
          <p:nvPr>
            <p:ph type="body" sz="quarter" idx="22" hasCustomPrompt="1"/>
          </p:nvPr>
        </p:nvSpPr>
        <p:spPr>
          <a:xfrm>
            <a:off x="4319352" y="2185618"/>
            <a:ext cx="783000" cy="783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xmlns="" id="{441FE3C4-7737-4EB6-9280-FAD8852FB4B8}"/>
              </a:ext>
            </a:extLst>
          </p:cNvPr>
          <p:cNvSpPr>
            <a:spLocks noGrp="1"/>
          </p:cNvSpPr>
          <p:nvPr>
            <p:ph type="body" sz="quarter" idx="44" hasCustomPrompt="1"/>
          </p:nvPr>
        </p:nvSpPr>
        <p:spPr>
          <a:xfrm>
            <a:off x="4065734" y="3055046"/>
            <a:ext cx="1294597" cy="153207"/>
          </a:xfrm>
        </p:spPr>
        <p:txBody>
          <a:bodyPr lIns="0" tIns="0" rIns="0" bIns="0">
            <a:normAutofit/>
          </a:bodyPr>
          <a:lstStyle>
            <a:lvl1pPr marL="0" indent="0" algn="ctr">
              <a:buNone/>
              <a:defRPr sz="1125" b="0" i="0">
                <a:solidFill>
                  <a:srgbClr val="571B6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xmlns="" id="{70EF49EC-F8D8-463F-B786-F2C04C33AEE7}"/>
              </a:ext>
            </a:extLst>
          </p:cNvPr>
          <p:cNvSpPr>
            <a:spLocks noGrp="1"/>
          </p:cNvSpPr>
          <p:nvPr>
            <p:ph type="body" sz="quarter" idx="45" hasCustomPrompt="1"/>
          </p:nvPr>
        </p:nvSpPr>
        <p:spPr>
          <a:xfrm>
            <a:off x="4065733"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xmlns="" id="{997AC0B1-99FC-455E-A896-3C370BB38C53}"/>
              </a:ext>
            </a:extLst>
          </p:cNvPr>
          <p:cNvSpPr>
            <a:spLocks noGrp="1"/>
          </p:cNvSpPr>
          <p:nvPr>
            <p:ph type="body" sz="quarter" idx="19" hasCustomPrompt="1"/>
          </p:nvPr>
        </p:nvSpPr>
        <p:spPr>
          <a:xfrm>
            <a:off x="3311226" y="2185618"/>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xmlns="" id="{D66EAED5-741C-44D6-840F-C90C1AF74A23}"/>
              </a:ext>
            </a:extLst>
          </p:cNvPr>
          <p:cNvSpPr>
            <a:spLocks noGrp="1"/>
          </p:cNvSpPr>
          <p:nvPr>
            <p:ph type="body" sz="quarter" idx="40" hasCustomPrompt="1"/>
          </p:nvPr>
        </p:nvSpPr>
        <p:spPr>
          <a:xfrm>
            <a:off x="3053399" y="1879236"/>
            <a:ext cx="1294597" cy="153207"/>
          </a:xfrm>
        </p:spPr>
        <p:txBody>
          <a:bodyPr lIns="0" tIns="0" rIns="0" bIns="0">
            <a:normAutofit/>
          </a:bodyPr>
          <a:lstStyle>
            <a:lvl1pPr marL="0" indent="0" algn="ctr">
              <a:buNone/>
              <a:defRPr sz="1125" b="0" i="0">
                <a:solidFill>
                  <a:srgbClr val="6F0066"/>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xmlns="" id="{7887B0FE-2AB8-455F-8EC7-C8F31FEA27CC}"/>
              </a:ext>
            </a:extLst>
          </p:cNvPr>
          <p:cNvSpPr>
            <a:spLocks noGrp="1"/>
          </p:cNvSpPr>
          <p:nvPr>
            <p:ph type="body" sz="quarter" idx="41" hasCustomPrompt="1"/>
          </p:nvPr>
        </p:nvSpPr>
        <p:spPr>
          <a:xfrm>
            <a:off x="3053398"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xmlns="" id="{6F1AC56E-6618-4728-A6EA-8B021EB6BCFB}"/>
              </a:ext>
            </a:extLst>
          </p:cNvPr>
          <p:cNvSpPr>
            <a:spLocks noGrp="1"/>
          </p:cNvSpPr>
          <p:nvPr>
            <p:ph type="body" sz="quarter" idx="29" hasCustomPrompt="1"/>
          </p:nvPr>
        </p:nvSpPr>
        <p:spPr>
          <a:xfrm>
            <a:off x="1641069" y="2984646"/>
            <a:ext cx="783000" cy="783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xmlns="" id="{DB4C9C65-90B1-4A40-BB7B-DE799076D1B1}"/>
              </a:ext>
            </a:extLst>
          </p:cNvPr>
          <p:cNvSpPr>
            <a:spLocks noGrp="1"/>
          </p:cNvSpPr>
          <p:nvPr>
            <p:ph type="body" sz="quarter" idx="23" hasCustomPrompt="1"/>
          </p:nvPr>
        </p:nvSpPr>
        <p:spPr>
          <a:xfrm>
            <a:off x="3311226" y="3727770"/>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xmlns="" id="{E9ED50CB-058A-4C6B-A8E2-0536EC0E40DA}"/>
              </a:ext>
            </a:extLst>
          </p:cNvPr>
          <p:cNvSpPr>
            <a:spLocks noGrp="1"/>
          </p:cNvSpPr>
          <p:nvPr>
            <p:ph type="body" sz="quarter" idx="48" hasCustomPrompt="1"/>
          </p:nvPr>
        </p:nvSpPr>
        <p:spPr>
          <a:xfrm>
            <a:off x="3056743" y="3425819"/>
            <a:ext cx="1294597" cy="153207"/>
          </a:xfrm>
        </p:spPr>
        <p:txBody>
          <a:bodyPr lIns="0" tIns="0" rIns="0" bIns="0">
            <a:normAutofit/>
          </a:bodyPr>
          <a:lstStyle>
            <a:lvl1pPr marL="0" indent="0" algn="ctr">
              <a:buNone/>
              <a:defRPr sz="1125" b="0" i="0">
                <a:solidFill>
                  <a:schemeClr val="tx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xmlns="" id="{04D14365-5F59-4F4F-B237-26A11A2DDDD1}"/>
              </a:ext>
            </a:extLst>
          </p:cNvPr>
          <p:cNvSpPr>
            <a:spLocks noGrp="1"/>
          </p:cNvSpPr>
          <p:nvPr>
            <p:ph type="body" sz="quarter" idx="49" hasCustomPrompt="1"/>
          </p:nvPr>
        </p:nvSpPr>
        <p:spPr>
          <a:xfrm>
            <a:off x="3056742"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xmlns="" id="{CFA7DBCF-F797-4B29-8C96-7AC1602BBC81}"/>
              </a:ext>
            </a:extLst>
          </p:cNvPr>
          <p:cNvSpPr>
            <a:spLocks noGrp="1"/>
          </p:cNvSpPr>
          <p:nvPr>
            <p:ph type="body" sz="quarter" idx="26" hasCustomPrompt="1"/>
          </p:nvPr>
        </p:nvSpPr>
        <p:spPr>
          <a:xfrm>
            <a:off x="4319352" y="3727770"/>
            <a:ext cx="783000" cy="783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xmlns="" id="{07524528-CBB1-40C1-A6F2-855A4D99478D}"/>
              </a:ext>
            </a:extLst>
          </p:cNvPr>
          <p:cNvSpPr>
            <a:spLocks noGrp="1"/>
          </p:cNvSpPr>
          <p:nvPr>
            <p:ph type="body" sz="quarter" idx="52" hasCustomPrompt="1"/>
          </p:nvPr>
        </p:nvSpPr>
        <p:spPr>
          <a:xfrm>
            <a:off x="4067598" y="4591001"/>
            <a:ext cx="1294597" cy="153207"/>
          </a:xfrm>
        </p:spPr>
        <p:txBody>
          <a:bodyPr lIns="0" tIns="0" rIns="0" bIns="0">
            <a:normAutofit/>
          </a:bodyPr>
          <a:lstStyle>
            <a:lvl1pPr marL="0" indent="0" algn="ctr">
              <a:buNone/>
              <a:defRPr sz="1125" b="0" i="0">
                <a:solidFill>
                  <a:schemeClr val="accent3"/>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xmlns="" id="{41F799BD-659E-472B-98A7-7C06C2F7458C}"/>
              </a:ext>
            </a:extLst>
          </p:cNvPr>
          <p:cNvSpPr>
            <a:spLocks noGrp="1"/>
          </p:cNvSpPr>
          <p:nvPr>
            <p:ph type="body" sz="quarter" idx="53" hasCustomPrompt="1"/>
          </p:nvPr>
        </p:nvSpPr>
        <p:spPr>
          <a:xfrm>
            <a:off x="4067598"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xmlns="" id="{113ADCA9-C0A6-4FAB-A09E-4DECBD41D738}"/>
              </a:ext>
            </a:extLst>
          </p:cNvPr>
          <p:cNvSpPr>
            <a:spLocks noGrp="1"/>
          </p:cNvSpPr>
          <p:nvPr>
            <p:ph type="body" sz="quarter" idx="25" hasCustomPrompt="1"/>
          </p:nvPr>
        </p:nvSpPr>
        <p:spPr>
          <a:xfrm>
            <a:off x="5327478" y="3727770"/>
            <a:ext cx="783000" cy="783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xmlns="" id="{3EC66011-3B65-49CC-8886-E2CCFBFFABD7}"/>
              </a:ext>
            </a:extLst>
          </p:cNvPr>
          <p:cNvSpPr>
            <a:spLocks noGrp="1"/>
          </p:cNvSpPr>
          <p:nvPr>
            <p:ph type="body" sz="quarter" idx="50" hasCustomPrompt="1"/>
          </p:nvPr>
        </p:nvSpPr>
        <p:spPr>
          <a:xfrm>
            <a:off x="5069887" y="3425819"/>
            <a:ext cx="1294597" cy="153207"/>
          </a:xfrm>
        </p:spPr>
        <p:txBody>
          <a:bodyPr lIns="0" tIns="0" rIns="0" bIns="0">
            <a:normAutofit/>
          </a:bodyPr>
          <a:lstStyle>
            <a:lvl1pPr marL="0" indent="0" algn="ctr">
              <a:buNone/>
              <a:defRPr sz="1125" b="0" i="0">
                <a:solidFill>
                  <a:srgbClr val="E8611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xmlns="" id="{3B2B5959-E5CC-42A7-B797-463098BE6290}"/>
              </a:ext>
            </a:extLst>
          </p:cNvPr>
          <p:cNvSpPr>
            <a:spLocks noGrp="1"/>
          </p:cNvSpPr>
          <p:nvPr>
            <p:ph type="body" sz="quarter" idx="51" hasCustomPrompt="1"/>
          </p:nvPr>
        </p:nvSpPr>
        <p:spPr>
          <a:xfrm>
            <a:off x="5069886"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xmlns="" id="{91E8A179-36A3-4D0A-96E7-689F93F9B8F2}"/>
              </a:ext>
            </a:extLst>
          </p:cNvPr>
          <p:cNvSpPr>
            <a:spLocks noGrp="1"/>
          </p:cNvSpPr>
          <p:nvPr>
            <p:ph type="body" sz="quarter" idx="24" hasCustomPrompt="1"/>
          </p:nvPr>
        </p:nvSpPr>
        <p:spPr>
          <a:xfrm>
            <a:off x="6335604" y="3727770"/>
            <a:ext cx="783000" cy="783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xmlns="" id="{9FDC66A0-D1C5-4C83-BBEE-D079881FADA3}"/>
              </a:ext>
            </a:extLst>
          </p:cNvPr>
          <p:cNvSpPr>
            <a:spLocks noGrp="1"/>
          </p:cNvSpPr>
          <p:nvPr>
            <p:ph type="body" sz="quarter" idx="54" hasCustomPrompt="1"/>
          </p:nvPr>
        </p:nvSpPr>
        <p:spPr>
          <a:xfrm>
            <a:off x="6080742" y="4591001"/>
            <a:ext cx="1294597" cy="153207"/>
          </a:xfrm>
        </p:spPr>
        <p:txBody>
          <a:bodyPr lIns="0" tIns="0" rIns="0" bIns="0">
            <a:normAutofit/>
          </a:bodyPr>
          <a:lstStyle>
            <a:lvl1pPr marL="0" indent="0" algn="ctr">
              <a:buNone/>
              <a:defRPr sz="1125" b="0" i="0">
                <a:solidFill>
                  <a:schemeClr val="accent5"/>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xmlns="" id="{E4E5E736-BFFC-4245-916F-586110128844}"/>
              </a:ext>
            </a:extLst>
          </p:cNvPr>
          <p:cNvSpPr>
            <a:spLocks noGrp="1"/>
          </p:cNvSpPr>
          <p:nvPr>
            <p:ph type="body" sz="quarter" idx="55" hasCustomPrompt="1"/>
          </p:nvPr>
        </p:nvSpPr>
        <p:spPr>
          <a:xfrm>
            <a:off x="6080742"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xmlns="" id="{74922A2C-30D3-4ED0-8443-C57494EB4287}"/>
              </a:ext>
            </a:extLst>
          </p:cNvPr>
          <p:cNvSpPr>
            <a:spLocks noGrp="1"/>
          </p:cNvSpPr>
          <p:nvPr>
            <p:ph type="body" sz="quarter" idx="58" hasCustomPrompt="1"/>
          </p:nvPr>
        </p:nvSpPr>
        <p:spPr>
          <a:xfrm>
            <a:off x="7720074" y="3730079"/>
            <a:ext cx="783000" cy="783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xmlns=""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xmlns="" id="{7C0373A1-F9A6-4E7C-A04F-22454F3A60CF}"/>
              </a:ext>
            </a:extLst>
          </p:cNvPr>
          <p:cNvSpPr>
            <a:spLocks noGrp="1"/>
          </p:cNvSpPr>
          <p:nvPr>
            <p:ph type="dt" sz="half" idx="10"/>
          </p:nvPr>
        </p:nvSpPr>
        <p:spPr>
          <a:xfrm>
            <a:off x="6754416" y="413144"/>
            <a:ext cx="2057400" cy="132537"/>
          </a:xfrm>
          <a:prstGeom prst="rect">
            <a:avLst/>
          </a:prstGeom>
        </p:spPr>
        <p:txBody>
          <a:bodyPr/>
          <a:lstStyle/>
          <a:p>
            <a:fld id="{F0BF70C0-85C8-4782-A2DC-740B0F58DBF8}" type="datetime1">
              <a:rPr lang="ru-RU" smtClean="0"/>
              <a:t>22.02.2019</a:t>
            </a:fld>
            <a:endParaRPr lang="ru-RU"/>
          </a:p>
        </p:txBody>
      </p:sp>
      <p:sp>
        <p:nvSpPr>
          <p:cNvPr id="6" name="Slide Number Placeholder 5">
            <a:extLst>
              <a:ext uri="{FF2B5EF4-FFF2-40B4-BE49-F238E27FC236}">
                <a16:creationId xmlns:a16="http://schemas.microsoft.com/office/drawing/2014/main" xmlns=""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199853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F1AD66C-382E-48AD-8F4C-E87C4D4A8B28}" type="datetime1">
              <a:rPr lang="en-US" smtClean="0"/>
              <a:pPr/>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44419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6F4ADA4-35DF-4BD1-8C53-4246F035229A}" type="datetime1">
              <a:rPr lang="en-US" smtClean="0"/>
              <a:pPr/>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4253444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59F63ED-02B1-490A-8EAD-E0CB136D5388}" type="datetime1">
              <a:rPr lang="en-US" smtClean="0"/>
              <a:pPr/>
              <a:t>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888774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F771BB6-685D-4518-8FAD-1882B9671546}" type="datetime1">
              <a:rPr lang="en-US" smtClean="0"/>
              <a:pPr/>
              <a:t>2/22/2019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254728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65FFBFE-5C08-4E0E-AF38-FB925F0B4D71}" type="datetime1">
              <a:rPr lang="en-US" smtClean="0"/>
              <a:pPr/>
              <a:t>2/22/2019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253832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242C-D747-4ADD-80D8-99421268E3A8}" type="datetime1">
              <a:rPr lang="en-US" smtClean="0"/>
              <a:pPr/>
              <a:t>2/22/2019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7094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195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100"/>
            </a:lvl1pPr>
            <a:lvl2pPr>
              <a:defRPr sz="1950"/>
            </a:lvl2pPr>
            <a:lvl3pPr>
              <a:defRPr sz="180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6E82007-CDD1-4BCF-B9F4-9D458EFEEFE1}" type="datetime1">
              <a:rPr lang="en-US" smtClean="0"/>
              <a:pPr/>
              <a:t>2/22/2019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828000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15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188"/>
              </a:spcBef>
              <a:buFontTx/>
              <a:buNone/>
              <a:defRPr sz="975"/>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2400"/>
            </a:lvl1pPr>
          </a:lstStyle>
          <a:p>
            <a:r>
              <a:rPr kumimoji="0" lang="en-US"/>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Tree>
    <p:extLst>
      <p:ext uri="{BB962C8B-B14F-4D97-AF65-F5344CB8AC3E}">
        <p14:creationId xmlns:p14="http://schemas.microsoft.com/office/powerpoint/2010/main" val="34111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fld id="{3823242C-D747-4ADD-80D8-99421268E3A8}" type="datetime1">
              <a:rPr lang="en-US" smtClean="0"/>
              <a:pPr/>
              <a:t>2/22/2019</a:t>
            </a:fld>
            <a:endParaRPr lang="en-US"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9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grpSp>
    </p:spTree>
    <p:extLst>
      <p:ext uri="{BB962C8B-B14F-4D97-AF65-F5344CB8AC3E}">
        <p14:creationId xmlns:p14="http://schemas.microsoft.com/office/powerpoint/2010/main" val="218983775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hf sldNum="0" hdr="0" ftr="0" dt="0"/>
  <p:txStyles>
    <p:titleStyle>
      <a:lvl1pPr algn="l" rtl="0" eaLnBrk="1" latinLnBrk="0" hangingPunct="1">
        <a:spcBef>
          <a:spcPct val="0"/>
        </a:spcBef>
        <a:buNone/>
        <a:defRPr kumimoji="0" sz="3750" b="0" kern="1200">
          <a:ln>
            <a:noFill/>
          </a:ln>
          <a:solidFill>
            <a:schemeClr val="tx2"/>
          </a:solidFill>
          <a:effectLst/>
          <a:latin typeface="+mj-lt"/>
          <a:ea typeface="+mj-ea"/>
          <a:cs typeface="+mj-cs"/>
        </a:defRPr>
      </a:lvl1pPr>
    </p:titleStyle>
    <p:bodyStyle>
      <a:lvl1pPr marL="205740" indent="-205740" algn="l" rtl="0" eaLnBrk="1" latinLnBrk="0" hangingPunct="1">
        <a:spcBef>
          <a:spcPct val="20000"/>
        </a:spcBef>
        <a:buClr>
          <a:schemeClr val="accent3"/>
        </a:buClr>
        <a:buSzPct val="95000"/>
        <a:buFont typeface="Wingdings 2"/>
        <a:buChar char=""/>
        <a:defRPr kumimoji="0" sz="1950" kern="1200">
          <a:solidFill>
            <a:schemeClr val="tx1"/>
          </a:solidFill>
          <a:latin typeface="+mn-lt"/>
          <a:ea typeface="+mn-ea"/>
          <a:cs typeface="+mn-cs"/>
        </a:defRPr>
      </a:lvl1pPr>
      <a:lvl2pPr marL="480060" indent="-185166" algn="l" rtl="0" eaLnBrk="1" latinLnBrk="0" hangingPunct="1">
        <a:spcBef>
          <a:spcPct val="20000"/>
        </a:spcBef>
        <a:buClr>
          <a:schemeClr val="accent1"/>
        </a:buClr>
        <a:buSzPct val="85000"/>
        <a:buFont typeface="Wingdings 2"/>
        <a:buChar char=""/>
        <a:defRPr kumimoji="0" sz="1800" kern="1200">
          <a:solidFill>
            <a:schemeClr val="tx1"/>
          </a:solidFill>
          <a:latin typeface="+mn-lt"/>
          <a:ea typeface="+mn-ea"/>
          <a:cs typeface="+mn-cs"/>
        </a:defRPr>
      </a:lvl2pPr>
      <a:lvl3pPr marL="685800" indent="-185166" algn="l" rtl="0" eaLnBrk="1" latinLnBrk="0" hangingPunct="1">
        <a:spcBef>
          <a:spcPct val="20000"/>
        </a:spcBef>
        <a:buClr>
          <a:schemeClr val="accent2"/>
        </a:buClr>
        <a:buSzPct val="70000"/>
        <a:buFont typeface="Wingdings 2"/>
        <a:buChar char=""/>
        <a:defRPr kumimoji="0" sz="1575" kern="1200">
          <a:solidFill>
            <a:schemeClr val="tx1"/>
          </a:solidFill>
          <a:latin typeface="+mn-lt"/>
          <a:ea typeface="+mn-ea"/>
          <a:cs typeface="+mn-cs"/>
        </a:defRPr>
      </a:lvl3pPr>
      <a:lvl4pPr marL="891540" indent="-157734" algn="l" rtl="0" eaLnBrk="1" latinLnBrk="0" hangingPunct="1">
        <a:spcBef>
          <a:spcPct val="20000"/>
        </a:spcBef>
        <a:buClr>
          <a:schemeClr val="accent3"/>
        </a:buClr>
        <a:buSzPct val="65000"/>
        <a:buFont typeface="Wingdings 2"/>
        <a:buChar char=""/>
        <a:defRPr kumimoji="0" sz="1500" kern="1200">
          <a:solidFill>
            <a:schemeClr val="tx1"/>
          </a:solidFill>
          <a:latin typeface="+mn-lt"/>
          <a:ea typeface="+mn-ea"/>
          <a:cs typeface="+mn-cs"/>
        </a:defRPr>
      </a:lvl4pPr>
      <a:lvl5pPr marL="1097280" indent="-157734" algn="l" rtl="0" eaLnBrk="1" latinLnBrk="0" hangingPunct="1">
        <a:spcBef>
          <a:spcPct val="20000"/>
        </a:spcBef>
        <a:buClr>
          <a:schemeClr val="accent4"/>
        </a:buClr>
        <a:buSzPct val="65000"/>
        <a:buFont typeface="Wingdings 2"/>
        <a:buChar char=""/>
        <a:defRPr kumimoji="0" sz="1500" kern="1200">
          <a:solidFill>
            <a:schemeClr val="tx1"/>
          </a:solidFill>
          <a:latin typeface="+mn-lt"/>
          <a:ea typeface="+mn-ea"/>
          <a:cs typeface="+mn-cs"/>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image" Target="../media/image7.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image" Target="../media/image7.png"/><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8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 xmlns:a16="http://schemas.microsoft.com/office/drawing/2014/main" id="{C8A16B82-6A3C-46F5-8D32-072FDF89864A}"/>
              </a:ext>
            </a:extLst>
          </p:cNvPr>
          <p:cNvGrpSpPr/>
          <p:nvPr/>
        </p:nvGrpSpPr>
        <p:grpSpPr>
          <a:xfrm>
            <a:off x="-6977100" y="0"/>
            <a:ext cx="9373733" cy="5143500"/>
            <a:chOff x="-290920" y="0"/>
            <a:chExt cx="12498310" cy="6858000"/>
          </a:xfrm>
        </p:grpSpPr>
        <p:sp>
          <p:nvSpPr>
            <p:cNvPr id="20" name="Rectangle 19">
              <a:extLst>
                <a:ext uri="{FF2B5EF4-FFF2-40B4-BE49-F238E27FC236}">
                  <a16:creationId xmlns=""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Freeform: Shape 20">
              <a:extLst>
                <a:ext uri="{FF2B5EF4-FFF2-40B4-BE49-F238E27FC236}">
                  <a16:creationId xmlns=""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TextBox 21">
              <a:extLst>
                <a:ext uri="{FF2B5EF4-FFF2-40B4-BE49-F238E27FC236}">
                  <a16:creationId xmlns="" xmlns:a16="http://schemas.microsoft.com/office/drawing/2014/main" id="{BE022673-C77C-4E8F-AF41-8B283703E87E}"/>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23" name="Picture 22">
              <a:extLst>
                <a:ext uri="{FF2B5EF4-FFF2-40B4-BE49-F238E27FC236}">
                  <a16:creationId xmlns=""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 xmlns:a16="http://schemas.microsoft.com/office/drawing/2014/main" id="{69A27401-3327-4871-86AC-B461CA62C3AC}"/>
              </a:ext>
            </a:extLst>
          </p:cNvPr>
          <p:cNvGrpSpPr/>
          <p:nvPr/>
        </p:nvGrpSpPr>
        <p:grpSpPr>
          <a:xfrm>
            <a:off x="-6599088" y="0"/>
            <a:ext cx="8597169" cy="5143500"/>
            <a:chOff x="213096" y="0"/>
            <a:chExt cx="11462892" cy="6858000"/>
          </a:xfrm>
        </p:grpSpPr>
        <p:sp>
          <p:nvSpPr>
            <p:cNvPr id="25" name="Rectangle 24">
              <a:extLst>
                <a:ext uri="{FF2B5EF4-FFF2-40B4-BE49-F238E27FC236}">
                  <a16:creationId xmlns=""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Freeform: Shape 25">
              <a:extLst>
                <a:ext uri="{FF2B5EF4-FFF2-40B4-BE49-F238E27FC236}">
                  <a16:creationId xmlns=""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 xmlns:a16="http://schemas.microsoft.com/office/drawing/2014/main" id="{3A728384-87ED-4E87-8F78-97EB653FDC67}"/>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Platform</a:t>
              </a:r>
              <a:endParaRPr lang="en-US" sz="2700" b="1" dirty="0">
                <a:solidFill>
                  <a:srgbClr val="F0EEF0"/>
                </a:solidFill>
                <a:latin typeface="Tw Cen MT" panose="020B0602020104020603" pitchFamily="34" charset="0"/>
              </a:endParaRPr>
            </a:p>
          </p:txBody>
        </p:sp>
        <p:pic>
          <p:nvPicPr>
            <p:cNvPr id="28" name="Picture 27">
              <a:extLst>
                <a:ext uri="{FF2B5EF4-FFF2-40B4-BE49-F238E27FC236}">
                  <a16:creationId xmlns=""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39" name="Rectangle 38">
            <a:extLst>
              <a:ext uri="{FF2B5EF4-FFF2-40B4-BE49-F238E27FC236}">
                <a16:creationId xmlns="" xmlns:a16="http://schemas.microsoft.com/office/drawing/2014/main" id="{71382190-201C-4BAE-91F3-296A26671C96}"/>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3436647" y="823111"/>
            <a:ext cx="5086649" cy="415498"/>
          </a:xfrm>
          <a:prstGeom prst="rect">
            <a:avLst/>
          </a:prstGeom>
        </p:spPr>
        <p:txBody>
          <a:bodyPr wrap="none">
            <a:spAutoFit/>
          </a:bodyPr>
          <a:lstStyle/>
          <a:p>
            <a:r>
              <a:rPr lang="en" sz="2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AWS CLOUD &amp; NETWORK SECURITY</a:t>
            </a:r>
            <a:endParaRPr lang="en-US" sz="2100" b="1" dirty="0">
              <a:effectLst>
                <a:outerShdw blurRad="38100" dist="38100" dir="2700000" algn="tl">
                  <a:srgbClr val="000000">
                    <a:alpha val="43137"/>
                  </a:srgbClr>
                </a:outerShdw>
              </a:effectLst>
            </a:endParaRPr>
          </a:p>
        </p:txBody>
      </p:sp>
      <p:pic>
        <p:nvPicPr>
          <p:cNvPr id="50" name="Picture 49" descr="C:\Users\ECE 2\Desktop\logo1.jpg"/>
          <p:cNvPicPr/>
          <p:nvPr/>
        </p:nvPicPr>
        <p:blipFill>
          <a:blip r:embed="rId3" cstate="print"/>
          <a:srcRect/>
          <a:stretch>
            <a:fillRect/>
          </a:stretch>
        </p:blipFill>
        <p:spPr bwMode="auto">
          <a:xfrm>
            <a:off x="4483859" y="1728373"/>
            <a:ext cx="2323133" cy="1414463"/>
          </a:xfrm>
          <a:prstGeom prst="rect">
            <a:avLst/>
          </a:prstGeom>
          <a:noFill/>
          <a:ln w="9525">
            <a:noFill/>
            <a:miter lim="800000"/>
            <a:headEnd/>
            <a:tailEnd/>
          </a:ln>
        </p:spPr>
      </p:pic>
      <p:sp>
        <p:nvSpPr>
          <p:cNvPr id="4" name="Rectangle 3"/>
          <p:cNvSpPr/>
          <p:nvPr/>
        </p:nvSpPr>
        <p:spPr>
          <a:xfrm>
            <a:off x="3046274" y="3170933"/>
            <a:ext cx="4572000" cy="415498"/>
          </a:xfrm>
          <a:prstGeom prst="rect">
            <a:avLst/>
          </a:prstGeom>
        </p:spPr>
        <p:txBody>
          <a:bodyPr>
            <a:spAutoFit/>
          </a:bodyPr>
          <a:lstStyle/>
          <a:p>
            <a:pPr algn="just"/>
            <a:r>
              <a:rPr lang="en-US" sz="1050" b="1" dirty="0">
                <a:latin typeface="Times New Roman" panose="02020603050405020304" pitchFamily="18" charset="0"/>
                <a:cs typeface="Times New Roman" panose="02020603050405020304" pitchFamily="18" charset="0"/>
              </a:rPr>
              <a:t> Under the Esteemed Guidance of</a:t>
            </a:r>
          </a:p>
          <a:p>
            <a:pPr algn="just"/>
            <a:r>
              <a:rPr lang="en-US" sz="1050" b="1" dirty="0">
                <a:latin typeface="Times New Roman" panose="02020603050405020304" pitchFamily="18" charset="0"/>
                <a:cs typeface="Times New Roman" panose="02020603050405020304" pitchFamily="18" charset="0"/>
              </a:rPr>
              <a:t>	P </a:t>
            </a:r>
            <a:r>
              <a:rPr lang="en-US" sz="1050" b="1" dirty="0" err="1">
                <a:latin typeface="Times New Roman" panose="02020603050405020304" pitchFamily="18" charset="0"/>
                <a:cs typeface="Times New Roman" panose="02020603050405020304" pitchFamily="18" charset="0"/>
              </a:rPr>
              <a:t>Bala</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Srinivas</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Asst</a:t>
            </a:r>
            <a:r>
              <a:rPr lang="en-US" sz="1050" b="1" dirty="0">
                <a:latin typeface="Times New Roman" panose="02020603050405020304" pitchFamily="18" charset="0"/>
                <a:cs typeface="Times New Roman" panose="02020603050405020304" pitchFamily="18" charset="0"/>
              </a:rPr>
              <a:t> Professor  </a:t>
            </a:r>
            <a:endParaRPr lang="en-US" sz="1050" dirty="0">
              <a:latin typeface="Times New Roman" panose="02020603050405020304" pitchFamily="18" charset="0"/>
              <a:cs typeface="Times New Roman" panose="02020603050405020304" pitchFamily="18" charset="0"/>
            </a:endParaRPr>
          </a:p>
        </p:txBody>
      </p:sp>
      <p:sp>
        <p:nvSpPr>
          <p:cNvPr id="5" name="Rectangle 4"/>
          <p:cNvSpPr/>
          <p:nvPr/>
        </p:nvSpPr>
        <p:spPr>
          <a:xfrm>
            <a:off x="6629400" y="3523767"/>
            <a:ext cx="4572000" cy="2123658"/>
          </a:xfrm>
          <a:prstGeom prst="rect">
            <a:avLst/>
          </a:prstGeom>
        </p:spPr>
        <p:txBody>
          <a:bodyPr>
            <a:spAutoFit/>
          </a:bodyPr>
          <a:lstStyle/>
          <a:p>
            <a:r>
              <a:rPr lang="en-US" sz="1500" b="1" dirty="0">
                <a:latin typeface="Times New Roman" panose="02020603050405020304" pitchFamily="18" charset="0"/>
                <a:cs typeface="Times New Roman" panose="02020603050405020304" pitchFamily="18" charset="0"/>
              </a:rPr>
              <a:t>Presented by </a:t>
            </a:r>
          </a:p>
          <a:p>
            <a:r>
              <a:rPr lang="en-US" sz="1050" b="1" dirty="0">
                <a:latin typeface="Times New Roman" panose="02020603050405020304" pitchFamily="18" charset="0"/>
                <a:cs typeface="Times New Roman" panose="02020603050405020304" pitchFamily="18" charset="0"/>
              </a:rPr>
              <a:t>Y. Kranthi  (16A95a0436)</a:t>
            </a:r>
          </a:p>
          <a:p>
            <a:r>
              <a:rPr lang="en-US" sz="1050" b="1" dirty="0">
                <a:latin typeface="Times New Roman" panose="02020603050405020304" pitchFamily="18" charset="0"/>
                <a:cs typeface="Times New Roman" panose="02020603050405020304" pitchFamily="18" charset="0"/>
              </a:rPr>
              <a:t>N. </a:t>
            </a:r>
            <a:r>
              <a:rPr lang="en-US" sz="1050" b="1" dirty="0" err="1">
                <a:latin typeface="Times New Roman" panose="02020603050405020304" pitchFamily="18" charset="0"/>
                <a:cs typeface="Times New Roman" panose="02020603050405020304" pitchFamily="18" charset="0"/>
              </a:rPr>
              <a:t>Sudha</a:t>
            </a:r>
            <a:r>
              <a:rPr lang="en-US" sz="1050" b="1" dirty="0">
                <a:latin typeface="Times New Roman" panose="02020603050405020304" pitchFamily="18" charset="0"/>
                <a:cs typeface="Times New Roman" panose="02020603050405020304" pitchFamily="18" charset="0"/>
              </a:rPr>
              <a:t> (15A91A04G1)</a:t>
            </a:r>
          </a:p>
          <a:p>
            <a:r>
              <a:rPr lang="en-US" sz="1050" b="1" dirty="0">
                <a:latin typeface="Times New Roman" panose="02020603050405020304" pitchFamily="18" charset="0"/>
                <a:cs typeface="Times New Roman" panose="02020603050405020304" pitchFamily="18" charset="0"/>
              </a:rPr>
              <a:t>B. Amit (15A91A04C3)</a:t>
            </a:r>
          </a:p>
          <a:p>
            <a:r>
              <a:rPr lang="en-US" sz="1050" b="1" dirty="0" err="1">
                <a:latin typeface="Times New Roman" panose="02020603050405020304" pitchFamily="18" charset="0"/>
                <a:ea typeface="Calibri" panose="020F0502020204030204" pitchFamily="34" charset="0"/>
                <a:cs typeface="Times New Roman" panose="02020603050405020304" pitchFamily="18" charset="0"/>
              </a:rPr>
              <a:t>G.Indrani</a:t>
            </a:r>
            <a:r>
              <a:rPr lang="en-US" sz="1050" b="1" dirty="0">
                <a:latin typeface="Times New Roman" panose="02020603050405020304" pitchFamily="18" charset="0"/>
                <a:ea typeface="Calibri" panose="020F0502020204030204" pitchFamily="34" charset="0"/>
                <a:cs typeface="Times New Roman" panose="02020603050405020304" pitchFamily="18" charset="0"/>
              </a:rPr>
              <a:t> (16A95A0429)</a:t>
            </a: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932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78606" y="204743"/>
            <a:ext cx="7688700" cy="631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Advantages of  proposed  approach:	</a:t>
            </a:r>
            <a:endParaRPr sz="2400" dirty="0">
              <a:latin typeface="Times New Roman" panose="02020603050405020304" pitchFamily="18" charset="0"/>
              <a:cs typeface="Times New Roman" panose="02020603050405020304" pitchFamily="18" charset="0"/>
            </a:endParaRPr>
          </a:p>
        </p:txBody>
      </p:sp>
      <p:sp>
        <p:nvSpPr>
          <p:cNvPr id="111" name="Google Shape;111;p17"/>
          <p:cNvSpPr txBox="1">
            <a:spLocks noGrp="1"/>
          </p:cNvSpPr>
          <p:nvPr>
            <p:ph type="body" idx="1"/>
          </p:nvPr>
        </p:nvSpPr>
        <p:spPr>
          <a:xfrm>
            <a:off x="266742" y="1010214"/>
            <a:ext cx="7688700" cy="374208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Handling  millions of requests without any down time.</a:t>
            </a:r>
          </a:p>
          <a:p>
            <a:pPr marL="0" lvl="0" indent="0" algn="just" rtl="0">
              <a:lnSpc>
                <a:spcPct val="107916"/>
              </a:lnSpc>
              <a:spcBef>
                <a:spcPts val="0"/>
              </a:spcBef>
              <a:spcAft>
                <a:spcPts val="0"/>
              </a:spcAft>
              <a:buNone/>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Automatic  server allocation will be possible without user interaction.</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Maintenance  cost will be reduced with AWS.</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a:lnSpc>
                <a:spcPct val="107916"/>
              </a:lnSpc>
              <a:buFont typeface="Wingdings" pitchFamily="2" charset="2"/>
              <a:buChar char="Ø"/>
            </a:pPr>
            <a:r>
              <a:rPr lang="en-IN" sz="2000" dirty="0">
                <a:latin typeface="Times New Roman" pitchFamily="18" charset="0"/>
                <a:ea typeface="Calibri"/>
                <a:cs typeface="Times New Roman" pitchFamily="18" charset="0"/>
                <a:sym typeface="Calibri"/>
              </a:rPr>
              <a:t>Layer 2 attacks like </a:t>
            </a:r>
            <a:r>
              <a:rPr lang="en" sz="2000" dirty="0">
                <a:solidFill>
                  <a:schemeClr val="tx2">
                    <a:lumMod val="50000"/>
                  </a:schemeClr>
                </a:solidFill>
                <a:latin typeface="Times New Roman" pitchFamily="18" charset="0"/>
                <a:ea typeface="Calibri"/>
                <a:cs typeface="Times New Roman" pitchFamily="18" charset="0"/>
                <a:sym typeface="Calibri"/>
              </a:rPr>
              <a:t>ARP SPOOFING, MAC FLOODING, and DHCP SPOOFING </a:t>
            </a:r>
            <a:r>
              <a:rPr lang="en-IN" sz="2000" dirty="0">
                <a:latin typeface="Times New Roman" pitchFamily="18" charset="0"/>
                <a:ea typeface="Calibri"/>
                <a:cs typeface="Times New Roman" pitchFamily="18" charset="0"/>
                <a:sym typeface="Calibri"/>
              </a:rPr>
              <a:t>will be prevented.</a:t>
            </a:r>
          </a:p>
          <a:p>
            <a:pPr marL="342900" lvl="0" indent="-342900" algn="just" rtl="0">
              <a:lnSpc>
                <a:spcPct val="107916"/>
              </a:lnSpc>
              <a:spcBef>
                <a:spcPts val="800"/>
              </a:spcBef>
              <a:spcAft>
                <a:spcPts val="800"/>
              </a:spcAft>
              <a:buClr>
                <a:srgbClr val="000000"/>
              </a:buClr>
              <a:buSzPts val="1100"/>
              <a:buFont typeface="Wingdings" pitchFamily="2" charset="2"/>
              <a:buChar char="Ø"/>
            </a:pPr>
            <a:r>
              <a:rPr lang="en" sz="2000" dirty="0">
                <a:latin typeface="Times New Roman" pitchFamily="18" charset="0"/>
                <a:ea typeface="Calibri"/>
                <a:cs typeface="Times New Roman" pitchFamily="18" charset="0"/>
                <a:sym typeface="Calibri"/>
              </a:rPr>
              <a:t>To connect different branches with security, we are implementing SITE TO SITE VPN. </a:t>
            </a: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47281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Elastic Load Balancing</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711070"/>
            <a:ext cx="6228080" cy="2476500"/>
          </a:xfrm>
          <a:custGeom>
            <a:avLst/>
            <a:gdLst/>
            <a:ahLst/>
            <a:cxnLst/>
            <a:rect l="l" t="t" r="r" b="b"/>
            <a:pathLst>
              <a:path w="6228080" h="2476500">
                <a:moveTo>
                  <a:pt x="5984748" y="0"/>
                </a:moveTo>
                <a:lnTo>
                  <a:pt x="243078" y="0"/>
                </a:lnTo>
                <a:lnTo>
                  <a:pt x="194091" y="4938"/>
                </a:lnTo>
                <a:lnTo>
                  <a:pt x="148464" y="19103"/>
                </a:lnTo>
                <a:lnTo>
                  <a:pt x="107174" y="41516"/>
                </a:lnTo>
                <a:lnTo>
                  <a:pt x="71199" y="71199"/>
                </a:lnTo>
                <a:lnTo>
                  <a:pt x="41516" y="107174"/>
                </a:lnTo>
                <a:lnTo>
                  <a:pt x="19103" y="148464"/>
                </a:lnTo>
                <a:lnTo>
                  <a:pt x="4938" y="194091"/>
                </a:lnTo>
                <a:lnTo>
                  <a:pt x="0" y="243077"/>
                </a:lnTo>
                <a:lnTo>
                  <a:pt x="0" y="2233358"/>
                </a:lnTo>
                <a:lnTo>
                  <a:pt x="4938" y="2282361"/>
                </a:lnTo>
                <a:lnTo>
                  <a:pt x="19103" y="2328002"/>
                </a:lnTo>
                <a:lnTo>
                  <a:pt x="41516" y="2369304"/>
                </a:lnTo>
                <a:lnTo>
                  <a:pt x="71199" y="2405287"/>
                </a:lnTo>
                <a:lnTo>
                  <a:pt x="107174" y="2434976"/>
                </a:lnTo>
                <a:lnTo>
                  <a:pt x="148464" y="2457393"/>
                </a:lnTo>
                <a:lnTo>
                  <a:pt x="194091" y="2471560"/>
                </a:lnTo>
                <a:lnTo>
                  <a:pt x="243078" y="2476500"/>
                </a:lnTo>
                <a:lnTo>
                  <a:pt x="5984748" y="2476500"/>
                </a:lnTo>
                <a:lnTo>
                  <a:pt x="6033734" y="2471560"/>
                </a:lnTo>
                <a:lnTo>
                  <a:pt x="6079361" y="2457393"/>
                </a:lnTo>
                <a:lnTo>
                  <a:pt x="6120651" y="2434976"/>
                </a:lnTo>
                <a:lnTo>
                  <a:pt x="6156626" y="2405287"/>
                </a:lnTo>
                <a:lnTo>
                  <a:pt x="6186309" y="2369304"/>
                </a:lnTo>
                <a:lnTo>
                  <a:pt x="6208722" y="2328002"/>
                </a:lnTo>
                <a:lnTo>
                  <a:pt x="6222887" y="2282361"/>
                </a:lnTo>
                <a:lnTo>
                  <a:pt x="6227826" y="2233358"/>
                </a:lnTo>
                <a:lnTo>
                  <a:pt x="6227826" y="243077"/>
                </a:lnTo>
                <a:lnTo>
                  <a:pt x="6222887" y="194091"/>
                </a:lnTo>
                <a:lnTo>
                  <a:pt x="6208722" y="148464"/>
                </a:lnTo>
                <a:lnTo>
                  <a:pt x="6186309" y="107174"/>
                </a:lnTo>
                <a:lnTo>
                  <a:pt x="6156626" y="71199"/>
                </a:lnTo>
                <a:lnTo>
                  <a:pt x="6120651" y="41516"/>
                </a:lnTo>
                <a:lnTo>
                  <a:pt x="6079361" y="19103"/>
                </a:lnTo>
                <a:lnTo>
                  <a:pt x="6033734" y="4938"/>
                </a:lnTo>
                <a:lnTo>
                  <a:pt x="5984748" y="0"/>
                </a:lnTo>
                <a:close/>
              </a:path>
            </a:pathLst>
          </a:custGeom>
          <a:solidFill>
            <a:srgbClr val="FFFFFF"/>
          </a:solidFill>
        </p:spPr>
        <p:txBody>
          <a:bodyPr wrap="square" lIns="0" tIns="0" rIns="0" bIns="0" rtlCol="0"/>
          <a:lstStyle/>
          <a:p>
            <a:endParaRPr/>
          </a:p>
        </p:txBody>
      </p:sp>
      <p:sp>
        <p:nvSpPr>
          <p:cNvPr id="8" name="object 8"/>
          <p:cNvSpPr/>
          <p:nvPr/>
        </p:nvSpPr>
        <p:spPr>
          <a:xfrm>
            <a:off x="2158364" y="1711070"/>
            <a:ext cx="6228080" cy="2476500"/>
          </a:xfrm>
          <a:custGeom>
            <a:avLst/>
            <a:gdLst/>
            <a:ahLst/>
            <a:cxnLst/>
            <a:rect l="l" t="t" r="r" b="b"/>
            <a:pathLst>
              <a:path w="6228080" h="2476500">
                <a:moveTo>
                  <a:pt x="0" y="243077"/>
                </a:moveTo>
                <a:lnTo>
                  <a:pt x="4938" y="194091"/>
                </a:lnTo>
                <a:lnTo>
                  <a:pt x="19103" y="148464"/>
                </a:lnTo>
                <a:lnTo>
                  <a:pt x="41516" y="107174"/>
                </a:lnTo>
                <a:lnTo>
                  <a:pt x="71199" y="71199"/>
                </a:lnTo>
                <a:lnTo>
                  <a:pt x="107174" y="41516"/>
                </a:lnTo>
                <a:lnTo>
                  <a:pt x="148464" y="19103"/>
                </a:lnTo>
                <a:lnTo>
                  <a:pt x="194091" y="4938"/>
                </a:lnTo>
                <a:lnTo>
                  <a:pt x="243078" y="0"/>
                </a:lnTo>
                <a:lnTo>
                  <a:pt x="5984748" y="0"/>
                </a:lnTo>
                <a:lnTo>
                  <a:pt x="6033734" y="4938"/>
                </a:lnTo>
                <a:lnTo>
                  <a:pt x="6079361" y="19103"/>
                </a:lnTo>
                <a:lnTo>
                  <a:pt x="6120651" y="41516"/>
                </a:lnTo>
                <a:lnTo>
                  <a:pt x="6156626" y="71199"/>
                </a:lnTo>
                <a:lnTo>
                  <a:pt x="6186309" y="107174"/>
                </a:lnTo>
                <a:lnTo>
                  <a:pt x="6208722" y="148464"/>
                </a:lnTo>
                <a:lnTo>
                  <a:pt x="6222887" y="194091"/>
                </a:lnTo>
                <a:lnTo>
                  <a:pt x="6227826" y="243077"/>
                </a:lnTo>
                <a:lnTo>
                  <a:pt x="6227826" y="2233358"/>
                </a:lnTo>
                <a:lnTo>
                  <a:pt x="6222887" y="2282361"/>
                </a:lnTo>
                <a:lnTo>
                  <a:pt x="6208722" y="2328002"/>
                </a:lnTo>
                <a:lnTo>
                  <a:pt x="6186309" y="2369304"/>
                </a:lnTo>
                <a:lnTo>
                  <a:pt x="6156626" y="2405287"/>
                </a:lnTo>
                <a:lnTo>
                  <a:pt x="6120651" y="2434976"/>
                </a:lnTo>
                <a:lnTo>
                  <a:pt x="6079361" y="2457393"/>
                </a:lnTo>
                <a:lnTo>
                  <a:pt x="6033734" y="2471560"/>
                </a:lnTo>
                <a:lnTo>
                  <a:pt x="5984748" y="2476500"/>
                </a:lnTo>
                <a:lnTo>
                  <a:pt x="243078" y="2476500"/>
                </a:lnTo>
                <a:lnTo>
                  <a:pt x="194091" y="2471560"/>
                </a:lnTo>
                <a:lnTo>
                  <a:pt x="148464" y="2457393"/>
                </a:lnTo>
                <a:lnTo>
                  <a:pt x="107174" y="2434976"/>
                </a:lnTo>
                <a:lnTo>
                  <a:pt x="71199" y="2405287"/>
                </a:lnTo>
                <a:lnTo>
                  <a:pt x="41516" y="2369304"/>
                </a:lnTo>
                <a:lnTo>
                  <a:pt x="19103" y="2328002"/>
                </a:lnTo>
                <a:lnTo>
                  <a:pt x="4938" y="2282361"/>
                </a:lnTo>
                <a:lnTo>
                  <a:pt x="0" y="2233358"/>
                </a:lnTo>
                <a:lnTo>
                  <a:pt x="0" y="243077"/>
                </a:lnTo>
                <a:close/>
              </a:path>
            </a:pathLst>
          </a:custGeom>
          <a:ln w="19050">
            <a:solidFill>
              <a:srgbClr val="222E3C"/>
            </a:solidFill>
            <a:prstDash val="lgDash"/>
          </a:ln>
        </p:spPr>
        <p:txBody>
          <a:bodyPr wrap="square" lIns="0" tIns="0" rIns="0" bIns="0" rtlCol="0"/>
          <a:lstStyle/>
          <a:p>
            <a:endParaRPr/>
          </a:p>
        </p:txBody>
      </p:sp>
      <p:sp>
        <p:nvSpPr>
          <p:cNvPr id="9" name="object 9"/>
          <p:cNvSpPr txBox="1"/>
          <p:nvPr/>
        </p:nvSpPr>
        <p:spPr>
          <a:xfrm>
            <a:off x="2336545" y="1812036"/>
            <a:ext cx="5938520" cy="228092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25" dirty="0">
                <a:solidFill>
                  <a:srgbClr val="222E3C"/>
                </a:solidFill>
                <a:latin typeface="Trebuchet MS"/>
                <a:cs typeface="Trebuchet MS"/>
              </a:rPr>
              <a:t>Distributes </a:t>
            </a:r>
            <a:r>
              <a:rPr sz="2000" spc="-70" dirty="0">
                <a:solidFill>
                  <a:srgbClr val="222E3C"/>
                </a:solidFill>
                <a:latin typeface="Trebuchet MS"/>
                <a:cs typeface="Trebuchet MS"/>
              </a:rPr>
              <a:t>traffic </a:t>
            </a:r>
            <a:r>
              <a:rPr sz="2000" spc="-15" dirty="0">
                <a:solidFill>
                  <a:srgbClr val="222E3C"/>
                </a:solidFill>
                <a:latin typeface="Trebuchet MS"/>
                <a:cs typeface="Trebuchet MS"/>
              </a:rPr>
              <a:t>across </a:t>
            </a:r>
            <a:r>
              <a:rPr sz="2000" spc="-40" dirty="0">
                <a:solidFill>
                  <a:srgbClr val="222E3C"/>
                </a:solidFill>
                <a:latin typeface="Trebuchet MS"/>
                <a:cs typeface="Trebuchet MS"/>
              </a:rPr>
              <a:t>multiple </a:t>
            </a:r>
            <a:r>
              <a:rPr sz="2000" spc="45" dirty="0">
                <a:solidFill>
                  <a:srgbClr val="222E3C"/>
                </a:solidFill>
                <a:latin typeface="Trebuchet MS"/>
                <a:cs typeface="Trebuchet MS"/>
              </a:rPr>
              <a:t>EC2 </a:t>
            </a:r>
            <a:r>
              <a:rPr sz="2000" spc="-55" dirty="0">
                <a:solidFill>
                  <a:srgbClr val="222E3C"/>
                </a:solidFill>
                <a:latin typeface="Trebuchet MS"/>
                <a:cs typeface="Trebuchet MS"/>
              </a:rPr>
              <a:t>instances,</a:t>
            </a:r>
            <a:r>
              <a:rPr sz="2000" spc="-430" dirty="0">
                <a:solidFill>
                  <a:srgbClr val="222E3C"/>
                </a:solidFill>
                <a:latin typeface="Trebuchet MS"/>
                <a:cs typeface="Trebuchet MS"/>
              </a:rPr>
              <a:t> </a:t>
            </a:r>
            <a:r>
              <a:rPr sz="2000" spc="-45" dirty="0">
                <a:solidFill>
                  <a:srgbClr val="222E3C"/>
                </a:solidFill>
                <a:latin typeface="Trebuchet MS"/>
                <a:cs typeface="Trebuchet MS"/>
              </a:rPr>
              <a:t>in  </a:t>
            </a:r>
            <a:r>
              <a:rPr sz="2000" spc="-40" dirty="0">
                <a:solidFill>
                  <a:srgbClr val="222E3C"/>
                </a:solidFill>
                <a:latin typeface="Trebuchet MS"/>
                <a:cs typeface="Trebuchet MS"/>
              </a:rPr>
              <a:t>multiple </a:t>
            </a:r>
            <a:r>
              <a:rPr sz="2000" spc="-55" dirty="0">
                <a:solidFill>
                  <a:srgbClr val="222E3C"/>
                </a:solidFill>
                <a:latin typeface="Trebuchet MS"/>
                <a:cs typeface="Trebuchet MS"/>
              </a:rPr>
              <a:t>Availability</a:t>
            </a:r>
            <a:r>
              <a:rPr sz="2000" spc="-105" dirty="0">
                <a:solidFill>
                  <a:srgbClr val="222E3C"/>
                </a:solidFill>
                <a:latin typeface="Trebuchet MS"/>
                <a:cs typeface="Trebuchet MS"/>
              </a:rPr>
              <a:t> </a:t>
            </a:r>
            <a:r>
              <a:rPr sz="2000" spc="20" dirty="0">
                <a:solidFill>
                  <a:srgbClr val="222E3C"/>
                </a:solidFill>
                <a:latin typeface="Trebuchet MS"/>
                <a:cs typeface="Trebuchet MS"/>
              </a:rPr>
              <a:t>Zones</a:t>
            </a:r>
            <a:endParaRPr sz="2000" dirty="0">
              <a:latin typeface="Trebuchet MS"/>
              <a:cs typeface="Trebuchet MS"/>
            </a:endParaRPr>
          </a:p>
          <a:p>
            <a:pPr marL="355600"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 </a:t>
            </a:r>
            <a:r>
              <a:rPr sz="2000" spc="-30" dirty="0">
                <a:solidFill>
                  <a:srgbClr val="222E3C"/>
                </a:solidFill>
                <a:latin typeface="Trebuchet MS"/>
                <a:cs typeface="Trebuchet MS"/>
              </a:rPr>
              <a:t>health </a:t>
            </a:r>
            <a:r>
              <a:rPr sz="2000" spc="-35" dirty="0">
                <a:solidFill>
                  <a:srgbClr val="222E3C"/>
                </a:solidFill>
                <a:latin typeface="Trebuchet MS"/>
                <a:cs typeface="Trebuchet MS"/>
              </a:rPr>
              <a:t>checks </a:t>
            </a:r>
            <a:r>
              <a:rPr sz="2000" spc="-5" dirty="0">
                <a:solidFill>
                  <a:srgbClr val="222E3C"/>
                </a:solidFill>
                <a:latin typeface="Trebuchet MS"/>
                <a:cs typeface="Trebuchet MS"/>
              </a:rPr>
              <a:t>to </a:t>
            </a:r>
            <a:r>
              <a:rPr sz="2000" spc="-55" dirty="0">
                <a:solidFill>
                  <a:srgbClr val="222E3C"/>
                </a:solidFill>
                <a:latin typeface="Trebuchet MS"/>
                <a:cs typeface="Trebuchet MS"/>
              </a:rPr>
              <a:t>detect</a:t>
            </a:r>
            <a:r>
              <a:rPr sz="2000" spc="-325" dirty="0">
                <a:solidFill>
                  <a:srgbClr val="222E3C"/>
                </a:solidFill>
                <a:latin typeface="Trebuchet MS"/>
                <a:cs typeface="Trebuchet MS"/>
              </a:rPr>
              <a:t> </a:t>
            </a:r>
            <a:r>
              <a:rPr sz="2000" spc="-20" dirty="0">
                <a:solidFill>
                  <a:srgbClr val="222E3C"/>
                </a:solidFill>
                <a:latin typeface="Trebuchet MS"/>
                <a:cs typeface="Trebuchet MS"/>
              </a:rPr>
              <a:t>unhealthy</a:t>
            </a:r>
            <a:endParaRPr sz="2000" dirty="0">
              <a:latin typeface="Trebuchet MS"/>
              <a:cs typeface="Trebuchet MS"/>
            </a:endParaRPr>
          </a:p>
          <a:p>
            <a:pPr marL="355600">
              <a:lnSpc>
                <a:spcPct val="100000"/>
              </a:lnSpc>
              <a:spcBef>
                <a:spcPts val="5"/>
              </a:spcBef>
            </a:pPr>
            <a:r>
              <a:rPr sz="2000" spc="30" dirty="0">
                <a:solidFill>
                  <a:srgbClr val="222E3C"/>
                </a:solidFill>
                <a:latin typeface="Trebuchet MS"/>
                <a:cs typeface="Trebuchet MS"/>
              </a:rPr>
              <a:t>Amazon </a:t>
            </a:r>
            <a:r>
              <a:rPr sz="2000" spc="45" dirty="0">
                <a:solidFill>
                  <a:srgbClr val="222E3C"/>
                </a:solidFill>
                <a:latin typeface="Trebuchet MS"/>
                <a:cs typeface="Trebuchet MS"/>
              </a:rPr>
              <a:t>EC2</a:t>
            </a:r>
            <a:r>
              <a:rPr sz="2000" spc="-170" dirty="0">
                <a:solidFill>
                  <a:srgbClr val="222E3C"/>
                </a:solidFill>
                <a:latin typeface="Trebuchet MS"/>
                <a:cs typeface="Trebuchet MS"/>
              </a:rPr>
              <a:t> </a:t>
            </a:r>
            <a:r>
              <a:rPr sz="2000" spc="-30" dirty="0">
                <a:solidFill>
                  <a:srgbClr val="222E3C"/>
                </a:solidFill>
                <a:latin typeface="Trebuchet MS"/>
                <a:cs typeface="Trebuchet MS"/>
              </a:rPr>
              <a:t>instances</a:t>
            </a:r>
            <a:endParaRPr sz="2000" dirty="0">
              <a:latin typeface="Trebuchet MS"/>
              <a:cs typeface="Trebuchet MS"/>
            </a:endParaRPr>
          </a:p>
          <a:p>
            <a:pPr marL="355600" marR="55244"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a:t>
            </a:r>
            <a:r>
              <a:rPr sz="2000" spc="-6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spc="-5" dirty="0">
                <a:solidFill>
                  <a:srgbClr val="222E3C"/>
                </a:solidFill>
                <a:latin typeface="Trebuchet MS"/>
                <a:cs typeface="Trebuchet MS"/>
              </a:rPr>
              <a:t>routing</a:t>
            </a:r>
            <a:r>
              <a:rPr sz="2000" spc="-90" dirty="0">
                <a:solidFill>
                  <a:srgbClr val="222E3C"/>
                </a:solidFill>
                <a:latin typeface="Trebuchet MS"/>
                <a:cs typeface="Trebuchet MS"/>
              </a:rPr>
              <a:t> </a:t>
            </a:r>
            <a:r>
              <a:rPr sz="2000" spc="10" dirty="0">
                <a:solidFill>
                  <a:srgbClr val="222E3C"/>
                </a:solidFill>
                <a:latin typeface="Trebuchet MS"/>
                <a:cs typeface="Trebuchet MS"/>
              </a:rPr>
              <a:t>and</a:t>
            </a:r>
            <a:r>
              <a:rPr sz="2000" spc="-80" dirty="0">
                <a:solidFill>
                  <a:srgbClr val="222E3C"/>
                </a:solidFill>
                <a:latin typeface="Trebuchet MS"/>
                <a:cs typeface="Trebuchet MS"/>
              </a:rPr>
              <a:t> </a:t>
            </a:r>
            <a:r>
              <a:rPr sz="2000" spc="-10" dirty="0">
                <a:solidFill>
                  <a:srgbClr val="222E3C"/>
                </a:solidFill>
                <a:latin typeface="Trebuchet MS"/>
                <a:cs typeface="Trebuchet MS"/>
              </a:rPr>
              <a:t>load</a:t>
            </a:r>
            <a:r>
              <a:rPr sz="2000" spc="-80" dirty="0">
                <a:solidFill>
                  <a:srgbClr val="222E3C"/>
                </a:solidFill>
                <a:latin typeface="Trebuchet MS"/>
                <a:cs typeface="Trebuchet MS"/>
              </a:rPr>
              <a:t> </a:t>
            </a:r>
            <a:r>
              <a:rPr sz="2000" spc="-15" dirty="0">
                <a:solidFill>
                  <a:srgbClr val="222E3C"/>
                </a:solidFill>
                <a:latin typeface="Trebuchet MS"/>
                <a:cs typeface="Trebuchet MS"/>
              </a:rPr>
              <a:t>balancing</a:t>
            </a:r>
            <a:r>
              <a:rPr sz="2000" spc="-65" dirty="0">
                <a:solidFill>
                  <a:srgbClr val="222E3C"/>
                </a:solidFill>
                <a:latin typeface="Trebuchet MS"/>
                <a:cs typeface="Trebuchet MS"/>
              </a:rPr>
              <a:t> </a:t>
            </a:r>
            <a:r>
              <a:rPr sz="2000" spc="10" dirty="0">
                <a:solidFill>
                  <a:srgbClr val="222E3C"/>
                </a:solidFill>
                <a:latin typeface="Trebuchet MS"/>
                <a:cs typeface="Trebuchet MS"/>
              </a:rPr>
              <a:t>of</a:t>
            </a:r>
            <a:r>
              <a:rPr sz="2000" spc="-80" dirty="0">
                <a:solidFill>
                  <a:srgbClr val="222E3C"/>
                </a:solidFill>
                <a:latin typeface="Trebuchet MS"/>
                <a:cs typeface="Trebuchet MS"/>
              </a:rPr>
              <a:t> </a:t>
            </a:r>
            <a:r>
              <a:rPr sz="2000" spc="-55" dirty="0">
                <a:solidFill>
                  <a:srgbClr val="222E3C"/>
                </a:solidFill>
                <a:latin typeface="Trebuchet MS"/>
                <a:cs typeface="Trebuchet MS"/>
              </a:rPr>
              <a:t>HTTP,  </a:t>
            </a:r>
            <a:r>
              <a:rPr sz="2000" spc="-20" dirty="0">
                <a:solidFill>
                  <a:srgbClr val="222E3C"/>
                </a:solidFill>
                <a:latin typeface="Trebuchet MS"/>
                <a:cs typeface="Trebuchet MS"/>
              </a:rPr>
              <a:t>HTTPS, </a:t>
            </a:r>
            <a:r>
              <a:rPr sz="2000" spc="-5" dirty="0">
                <a:solidFill>
                  <a:srgbClr val="222E3C"/>
                </a:solidFill>
                <a:latin typeface="Trebuchet MS"/>
                <a:cs typeface="Trebuchet MS"/>
              </a:rPr>
              <a:t>SSL, </a:t>
            </a:r>
            <a:r>
              <a:rPr sz="2000" spc="10" dirty="0">
                <a:solidFill>
                  <a:srgbClr val="222E3C"/>
                </a:solidFill>
                <a:latin typeface="Trebuchet MS"/>
                <a:cs typeface="Trebuchet MS"/>
              </a:rPr>
              <a:t>and </a:t>
            </a:r>
            <a:r>
              <a:rPr sz="2000" spc="-5" dirty="0">
                <a:solidFill>
                  <a:srgbClr val="222E3C"/>
                </a:solidFill>
                <a:latin typeface="Trebuchet MS"/>
                <a:cs typeface="Trebuchet MS"/>
              </a:rPr>
              <a:t>TCP </a:t>
            </a:r>
            <a:r>
              <a:rPr sz="2000" spc="-70" dirty="0">
                <a:solidFill>
                  <a:srgbClr val="222E3C"/>
                </a:solidFill>
                <a:latin typeface="Trebuchet MS"/>
                <a:cs typeface="Trebuchet MS"/>
              </a:rPr>
              <a:t>traffic </a:t>
            </a:r>
            <a:r>
              <a:rPr sz="2000" spc="-5" dirty="0">
                <a:solidFill>
                  <a:srgbClr val="222E3C"/>
                </a:solidFill>
                <a:latin typeface="Trebuchet MS"/>
                <a:cs typeface="Trebuchet MS"/>
              </a:rPr>
              <a:t>to </a:t>
            </a:r>
            <a:r>
              <a:rPr sz="2000" spc="30" dirty="0">
                <a:solidFill>
                  <a:srgbClr val="222E3C"/>
                </a:solidFill>
                <a:latin typeface="Trebuchet MS"/>
                <a:cs typeface="Trebuchet MS"/>
              </a:rPr>
              <a:t>Amazon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a:t>
            </a:r>
            <a:endParaRPr sz="2000" dirty="0">
              <a:latin typeface="Trebuchet MS"/>
              <a:cs typeface="Trebuchet MS"/>
            </a:endParaRP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2" name="object 12"/>
          <p:cNvSpPr/>
          <p:nvPr/>
        </p:nvSpPr>
        <p:spPr>
          <a:xfrm>
            <a:off x="628650" y="3105911"/>
            <a:ext cx="1590294"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11783" y="3214623"/>
            <a:ext cx="1078865" cy="513715"/>
          </a:xfrm>
          <a:prstGeom prst="rect">
            <a:avLst/>
          </a:prstGeom>
        </p:spPr>
        <p:txBody>
          <a:bodyPr vert="horz" wrap="square" lIns="0" tIns="12700" rIns="0" bIns="0" rtlCol="0">
            <a:spAutoFit/>
          </a:bodyPr>
          <a:lstStyle/>
          <a:p>
            <a:pPr marL="107950" marR="5080" indent="-95250">
              <a:lnSpc>
                <a:spcPct val="100000"/>
              </a:lnSpc>
              <a:spcBef>
                <a:spcPts val="100"/>
              </a:spcBef>
            </a:pPr>
            <a:r>
              <a:rPr sz="1600" spc="-40" dirty="0">
                <a:solidFill>
                  <a:srgbClr val="222E3C"/>
                </a:solidFill>
                <a:latin typeface="Trebuchet MS"/>
                <a:cs typeface="Trebuchet MS"/>
              </a:rPr>
              <a:t>Elastic</a:t>
            </a:r>
            <a:r>
              <a:rPr sz="1600" spc="-155" dirty="0">
                <a:solidFill>
                  <a:srgbClr val="222E3C"/>
                </a:solidFill>
                <a:latin typeface="Trebuchet MS"/>
                <a:cs typeface="Trebuchet MS"/>
              </a:rPr>
              <a:t> </a:t>
            </a:r>
            <a:r>
              <a:rPr sz="1600" spc="10" dirty="0">
                <a:solidFill>
                  <a:srgbClr val="222E3C"/>
                </a:solidFill>
                <a:latin typeface="Trebuchet MS"/>
                <a:cs typeface="Trebuchet MS"/>
              </a:rPr>
              <a:t>Load  </a:t>
            </a:r>
            <a:r>
              <a:rPr sz="1600" spc="-10" dirty="0">
                <a:solidFill>
                  <a:srgbClr val="222E3C"/>
                </a:solidFill>
                <a:latin typeface="Trebuchet MS"/>
                <a:cs typeface="Trebuchet MS"/>
              </a:rPr>
              <a:t>Balancing</a:t>
            </a:r>
            <a:endParaRPr sz="1600" dirty="0">
              <a:latin typeface="Trebuchet MS"/>
              <a:cs typeface="Trebuchet MS"/>
            </a:endParaRPr>
          </a:p>
        </p:txBody>
      </p:sp>
      <p:sp>
        <p:nvSpPr>
          <p:cNvPr id="14" name="object 14"/>
          <p:cNvSpPr/>
          <p:nvPr/>
        </p:nvSpPr>
        <p:spPr>
          <a:xfrm>
            <a:off x="1104900" y="2167127"/>
            <a:ext cx="582930" cy="699516"/>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6" name="object 1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36475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639635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 Load Balance – How It Works</a:t>
            </a:r>
          </a:p>
        </p:txBody>
      </p:sp>
      <p:sp>
        <p:nvSpPr>
          <p:cNvPr id="5" name="object 5"/>
          <p:cNvSpPr/>
          <p:nvPr/>
        </p:nvSpPr>
        <p:spPr>
          <a:xfrm>
            <a:off x="6425946" y="3745229"/>
            <a:ext cx="2179320" cy="9014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486905" y="4262628"/>
            <a:ext cx="1689353" cy="36870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481571"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3"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3"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8" name="object 8"/>
          <p:cNvSpPr txBox="1"/>
          <p:nvPr/>
        </p:nvSpPr>
        <p:spPr>
          <a:xfrm>
            <a:off x="6599428" y="4301235"/>
            <a:ext cx="1362075"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 </a:t>
            </a:r>
            <a:r>
              <a:rPr sz="1100" dirty="0">
                <a:solidFill>
                  <a:srgbClr val="222E3C"/>
                </a:solidFill>
                <a:latin typeface="Trebuchet MS"/>
                <a:cs typeface="Trebuchet MS"/>
              </a:rPr>
              <a:t>Group</a:t>
            </a:r>
            <a:r>
              <a:rPr sz="1100" spc="-150" dirty="0">
                <a:solidFill>
                  <a:srgbClr val="222E3C"/>
                </a:solidFill>
                <a:latin typeface="Trebuchet MS"/>
                <a:cs typeface="Trebuchet MS"/>
              </a:rPr>
              <a:t> </a:t>
            </a:r>
            <a:r>
              <a:rPr sz="1100" spc="-20" dirty="0">
                <a:solidFill>
                  <a:srgbClr val="222E3C"/>
                </a:solidFill>
                <a:latin typeface="Trebuchet MS"/>
                <a:cs typeface="Trebuchet MS"/>
              </a:rPr>
              <a:t>/mobile</a:t>
            </a:r>
            <a:endParaRPr sz="1100">
              <a:latin typeface="Trebuchet MS"/>
              <a:cs typeface="Trebuchet MS"/>
            </a:endParaRPr>
          </a:p>
        </p:txBody>
      </p:sp>
      <p:sp>
        <p:nvSpPr>
          <p:cNvPr id="9" name="object 9"/>
          <p:cNvSpPr/>
          <p:nvPr/>
        </p:nvSpPr>
        <p:spPr>
          <a:xfrm>
            <a:off x="5438394" y="3064764"/>
            <a:ext cx="760488" cy="103555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518022" y="3085719"/>
            <a:ext cx="647065" cy="883919"/>
          </a:xfrm>
          <a:custGeom>
            <a:avLst/>
            <a:gdLst/>
            <a:ahLst/>
            <a:cxnLst/>
            <a:rect l="l" t="t" r="r" b="b"/>
            <a:pathLst>
              <a:path w="647064" h="883920">
                <a:moveTo>
                  <a:pt x="28575" y="807567"/>
                </a:moveTo>
                <a:lnTo>
                  <a:pt x="0" y="807567"/>
                </a:lnTo>
                <a:lnTo>
                  <a:pt x="38100" y="883767"/>
                </a:lnTo>
                <a:lnTo>
                  <a:pt x="69850" y="820267"/>
                </a:lnTo>
                <a:lnTo>
                  <a:pt x="28575" y="820267"/>
                </a:lnTo>
                <a:lnTo>
                  <a:pt x="28575" y="807567"/>
                </a:lnTo>
                <a:close/>
              </a:path>
              <a:path w="647064" h="883920">
                <a:moveTo>
                  <a:pt x="627761" y="496950"/>
                </a:moveTo>
                <a:lnTo>
                  <a:pt x="32892" y="496950"/>
                </a:lnTo>
                <a:lnTo>
                  <a:pt x="28575" y="501142"/>
                </a:lnTo>
                <a:lnTo>
                  <a:pt x="28575" y="820267"/>
                </a:lnTo>
                <a:lnTo>
                  <a:pt x="47625" y="820267"/>
                </a:lnTo>
                <a:lnTo>
                  <a:pt x="47625" y="516000"/>
                </a:lnTo>
                <a:lnTo>
                  <a:pt x="38100" y="516000"/>
                </a:lnTo>
                <a:lnTo>
                  <a:pt x="47625" y="506475"/>
                </a:lnTo>
                <a:lnTo>
                  <a:pt x="627761" y="506475"/>
                </a:lnTo>
                <a:lnTo>
                  <a:pt x="627761" y="496950"/>
                </a:lnTo>
                <a:close/>
              </a:path>
              <a:path w="647064" h="883920">
                <a:moveTo>
                  <a:pt x="76200" y="807567"/>
                </a:moveTo>
                <a:lnTo>
                  <a:pt x="47625" y="807567"/>
                </a:lnTo>
                <a:lnTo>
                  <a:pt x="47625" y="820267"/>
                </a:lnTo>
                <a:lnTo>
                  <a:pt x="69850" y="820267"/>
                </a:lnTo>
                <a:lnTo>
                  <a:pt x="76200" y="807567"/>
                </a:lnTo>
                <a:close/>
              </a:path>
              <a:path w="647064" h="883920">
                <a:moveTo>
                  <a:pt x="47625" y="506475"/>
                </a:moveTo>
                <a:lnTo>
                  <a:pt x="38100" y="516000"/>
                </a:lnTo>
                <a:lnTo>
                  <a:pt x="47625" y="516000"/>
                </a:lnTo>
                <a:lnTo>
                  <a:pt x="47625" y="506475"/>
                </a:lnTo>
                <a:close/>
              </a:path>
              <a:path w="647064" h="883920">
                <a:moveTo>
                  <a:pt x="646811" y="496950"/>
                </a:moveTo>
                <a:lnTo>
                  <a:pt x="637286" y="496950"/>
                </a:lnTo>
                <a:lnTo>
                  <a:pt x="627761" y="506475"/>
                </a:lnTo>
                <a:lnTo>
                  <a:pt x="47625" y="506475"/>
                </a:lnTo>
                <a:lnTo>
                  <a:pt x="47625" y="516000"/>
                </a:lnTo>
                <a:lnTo>
                  <a:pt x="642492" y="516000"/>
                </a:lnTo>
                <a:lnTo>
                  <a:pt x="646811" y="511683"/>
                </a:lnTo>
                <a:lnTo>
                  <a:pt x="646811" y="496950"/>
                </a:lnTo>
                <a:close/>
              </a:path>
              <a:path w="647064" h="883920">
                <a:moveTo>
                  <a:pt x="646811" y="0"/>
                </a:moveTo>
                <a:lnTo>
                  <a:pt x="627761" y="0"/>
                </a:lnTo>
                <a:lnTo>
                  <a:pt x="627761" y="506475"/>
                </a:lnTo>
                <a:lnTo>
                  <a:pt x="637286" y="496950"/>
                </a:lnTo>
                <a:lnTo>
                  <a:pt x="646811" y="496950"/>
                </a:lnTo>
                <a:lnTo>
                  <a:pt x="646811" y="0"/>
                </a:lnTo>
                <a:close/>
              </a:path>
            </a:pathLst>
          </a:custGeom>
          <a:solidFill>
            <a:srgbClr val="222E3C"/>
          </a:solidFill>
        </p:spPr>
        <p:txBody>
          <a:bodyPr wrap="square" lIns="0" tIns="0" rIns="0" bIns="0" rtlCol="0"/>
          <a:lstStyle/>
          <a:p>
            <a:endParaRPr/>
          </a:p>
        </p:txBody>
      </p:sp>
      <p:sp>
        <p:nvSpPr>
          <p:cNvPr id="11" name="object 11"/>
          <p:cNvSpPr/>
          <p:nvPr/>
        </p:nvSpPr>
        <p:spPr>
          <a:xfrm>
            <a:off x="3642359" y="809244"/>
            <a:ext cx="731520" cy="73152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216908" y="809244"/>
            <a:ext cx="731520" cy="73152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791455" y="811530"/>
            <a:ext cx="731520" cy="73152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008626" y="1422628"/>
            <a:ext cx="228536" cy="853465"/>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087873" y="1443608"/>
            <a:ext cx="76200" cy="701675"/>
          </a:xfrm>
          <a:custGeom>
            <a:avLst/>
            <a:gdLst/>
            <a:ahLst/>
            <a:cxnLst/>
            <a:rect l="l" t="t" r="r" b="b"/>
            <a:pathLst>
              <a:path w="76200" h="701675">
                <a:moveTo>
                  <a:pt x="28646" y="625506"/>
                </a:moveTo>
                <a:lnTo>
                  <a:pt x="0" y="625601"/>
                </a:lnTo>
                <a:lnTo>
                  <a:pt x="38480" y="701674"/>
                </a:lnTo>
                <a:lnTo>
                  <a:pt x="69861" y="638174"/>
                </a:lnTo>
                <a:lnTo>
                  <a:pt x="28701" y="638174"/>
                </a:lnTo>
                <a:lnTo>
                  <a:pt x="28646" y="625506"/>
                </a:lnTo>
                <a:close/>
              </a:path>
              <a:path w="76200" h="701675">
                <a:moveTo>
                  <a:pt x="47696" y="625443"/>
                </a:moveTo>
                <a:lnTo>
                  <a:pt x="28646" y="625506"/>
                </a:lnTo>
                <a:lnTo>
                  <a:pt x="28701" y="638174"/>
                </a:lnTo>
                <a:lnTo>
                  <a:pt x="47751" y="638174"/>
                </a:lnTo>
                <a:lnTo>
                  <a:pt x="47696" y="625443"/>
                </a:lnTo>
                <a:close/>
              </a:path>
              <a:path w="76200" h="701675">
                <a:moveTo>
                  <a:pt x="76200" y="625347"/>
                </a:moveTo>
                <a:lnTo>
                  <a:pt x="47696" y="625443"/>
                </a:lnTo>
                <a:lnTo>
                  <a:pt x="47751" y="638174"/>
                </a:lnTo>
                <a:lnTo>
                  <a:pt x="69861" y="638174"/>
                </a:lnTo>
                <a:lnTo>
                  <a:pt x="76200" y="625347"/>
                </a:lnTo>
                <a:close/>
              </a:path>
              <a:path w="76200" h="701675">
                <a:moveTo>
                  <a:pt x="44958" y="0"/>
                </a:moveTo>
                <a:lnTo>
                  <a:pt x="25908" y="0"/>
                </a:lnTo>
                <a:lnTo>
                  <a:pt x="28646" y="625506"/>
                </a:lnTo>
                <a:lnTo>
                  <a:pt x="47696" y="625443"/>
                </a:lnTo>
                <a:lnTo>
                  <a:pt x="44958" y="0"/>
                </a:lnTo>
                <a:close/>
              </a:path>
            </a:pathLst>
          </a:custGeom>
          <a:solidFill>
            <a:srgbClr val="222E3C"/>
          </a:solidFill>
        </p:spPr>
        <p:txBody>
          <a:bodyPr wrap="square" lIns="0" tIns="0" rIns="0" bIns="0" rtlCol="0"/>
          <a:lstStyle/>
          <a:p>
            <a:endParaRPr/>
          </a:p>
        </p:txBody>
      </p:sp>
      <p:sp>
        <p:nvSpPr>
          <p:cNvPr id="16" name="object 16"/>
          <p:cNvSpPr/>
          <p:nvPr/>
        </p:nvSpPr>
        <p:spPr>
          <a:xfrm>
            <a:off x="4460747" y="1422641"/>
            <a:ext cx="228536" cy="85497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541265" y="1443482"/>
            <a:ext cx="76200" cy="703580"/>
          </a:xfrm>
          <a:custGeom>
            <a:avLst/>
            <a:gdLst/>
            <a:ahLst/>
            <a:cxnLst/>
            <a:rect l="l" t="t" r="r" b="b"/>
            <a:pathLst>
              <a:path w="76200" h="703580">
                <a:moveTo>
                  <a:pt x="0" y="626490"/>
                </a:moveTo>
                <a:lnTo>
                  <a:pt x="37211" y="703071"/>
                </a:lnTo>
                <a:lnTo>
                  <a:pt x="69854" y="639698"/>
                </a:lnTo>
                <a:lnTo>
                  <a:pt x="47498" y="639698"/>
                </a:lnTo>
                <a:lnTo>
                  <a:pt x="28448" y="639444"/>
                </a:lnTo>
                <a:lnTo>
                  <a:pt x="28593" y="626824"/>
                </a:lnTo>
                <a:lnTo>
                  <a:pt x="0" y="626490"/>
                </a:lnTo>
                <a:close/>
              </a:path>
              <a:path w="76200" h="703580">
                <a:moveTo>
                  <a:pt x="35813" y="0"/>
                </a:moveTo>
                <a:lnTo>
                  <a:pt x="28448" y="639444"/>
                </a:lnTo>
                <a:lnTo>
                  <a:pt x="47498" y="639698"/>
                </a:lnTo>
                <a:lnTo>
                  <a:pt x="47643" y="627046"/>
                </a:lnTo>
                <a:lnTo>
                  <a:pt x="28593" y="626824"/>
                </a:lnTo>
                <a:lnTo>
                  <a:pt x="47646" y="626824"/>
                </a:lnTo>
                <a:lnTo>
                  <a:pt x="54863" y="253"/>
                </a:lnTo>
                <a:lnTo>
                  <a:pt x="35813" y="0"/>
                </a:lnTo>
                <a:close/>
              </a:path>
              <a:path w="76200" h="703580">
                <a:moveTo>
                  <a:pt x="47643" y="627046"/>
                </a:moveTo>
                <a:lnTo>
                  <a:pt x="47498" y="639698"/>
                </a:lnTo>
                <a:lnTo>
                  <a:pt x="69854" y="639698"/>
                </a:lnTo>
                <a:lnTo>
                  <a:pt x="76200" y="627379"/>
                </a:lnTo>
                <a:lnTo>
                  <a:pt x="47643" y="627046"/>
                </a:lnTo>
                <a:close/>
              </a:path>
              <a:path w="76200" h="703580">
                <a:moveTo>
                  <a:pt x="47646" y="626824"/>
                </a:moveTo>
                <a:lnTo>
                  <a:pt x="28593" y="626824"/>
                </a:lnTo>
                <a:lnTo>
                  <a:pt x="47643" y="627046"/>
                </a:lnTo>
                <a:lnTo>
                  <a:pt x="47646" y="626824"/>
                </a:lnTo>
                <a:close/>
              </a:path>
            </a:pathLst>
          </a:custGeom>
          <a:solidFill>
            <a:srgbClr val="222E3C"/>
          </a:solidFill>
        </p:spPr>
        <p:txBody>
          <a:bodyPr wrap="square" lIns="0" tIns="0" rIns="0" bIns="0" rtlCol="0"/>
          <a:lstStyle/>
          <a:p>
            <a:endParaRPr/>
          </a:p>
        </p:txBody>
      </p:sp>
      <p:sp>
        <p:nvSpPr>
          <p:cNvPr id="18" name="object 18"/>
          <p:cNvSpPr/>
          <p:nvPr/>
        </p:nvSpPr>
        <p:spPr>
          <a:xfrm>
            <a:off x="3890771" y="1424901"/>
            <a:ext cx="228536" cy="852716"/>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3971290" y="1445767"/>
            <a:ext cx="76200" cy="701040"/>
          </a:xfrm>
          <a:custGeom>
            <a:avLst/>
            <a:gdLst/>
            <a:ahLst/>
            <a:cxnLst/>
            <a:rect l="l" t="t" r="r" b="b"/>
            <a:pathLst>
              <a:path w="76200" h="701039">
                <a:moveTo>
                  <a:pt x="0" y="624205"/>
                </a:moveTo>
                <a:lnTo>
                  <a:pt x="37211" y="700786"/>
                </a:lnTo>
                <a:lnTo>
                  <a:pt x="69854" y="637413"/>
                </a:lnTo>
                <a:lnTo>
                  <a:pt x="47498" y="637413"/>
                </a:lnTo>
                <a:lnTo>
                  <a:pt x="28448" y="637159"/>
                </a:lnTo>
                <a:lnTo>
                  <a:pt x="28588" y="624538"/>
                </a:lnTo>
                <a:lnTo>
                  <a:pt x="0" y="624205"/>
                </a:lnTo>
                <a:close/>
              </a:path>
              <a:path w="76200" h="701039">
                <a:moveTo>
                  <a:pt x="35560" y="0"/>
                </a:moveTo>
                <a:lnTo>
                  <a:pt x="28448" y="637159"/>
                </a:lnTo>
                <a:lnTo>
                  <a:pt x="47498" y="637413"/>
                </a:lnTo>
                <a:lnTo>
                  <a:pt x="47639" y="624760"/>
                </a:lnTo>
                <a:lnTo>
                  <a:pt x="28588" y="624538"/>
                </a:lnTo>
                <a:lnTo>
                  <a:pt x="47641" y="624538"/>
                </a:lnTo>
                <a:lnTo>
                  <a:pt x="54610" y="254"/>
                </a:lnTo>
                <a:lnTo>
                  <a:pt x="35560" y="0"/>
                </a:lnTo>
                <a:close/>
              </a:path>
              <a:path w="76200" h="701039">
                <a:moveTo>
                  <a:pt x="47639" y="624760"/>
                </a:moveTo>
                <a:lnTo>
                  <a:pt x="47498" y="637413"/>
                </a:lnTo>
                <a:lnTo>
                  <a:pt x="69854" y="637413"/>
                </a:lnTo>
                <a:lnTo>
                  <a:pt x="76200" y="625094"/>
                </a:lnTo>
                <a:lnTo>
                  <a:pt x="47639" y="624760"/>
                </a:lnTo>
                <a:close/>
              </a:path>
              <a:path w="76200" h="701039">
                <a:moveTo>
                  <a:pt x="47641" y="624538"/>
                </a:moveTo>
                <a:lnTo>
                  <a:pt x="28588" y="624538"/>
                </a:lnTo>
                <a:lnTo>
                  <a:pt x="47639" y="624760"/>
                </a:lnTo>
                <a:lnTo>
                  <a:pt x="47641" y="624538"/>
                </a:lnTo>
                <a:close/>
              </a:path>
            </a:pathLst>
          </a:custGeom>
          <a:solidFill>
            <a:srgbClr val="222E3C"/>
          </a:solidFill>
        </p:spPr>
        <p:txBody>
          <a:bodyPr wrap="square" lIns="0" tIns="0" rIns="0" bIns="0" rtlCol="0"/>
          <a:lstStyle/>
          <a:p>
            <a:endParaRPr/>
          </a:p>
        </p:txBody>
      </p:sp>
      <p:sp>
        <p:nvSpPr>
          <p:cNvPr id="20" name="object 20"/>
          <p:cNvSpPr/>
          <p:nvPr/>
        </p:nvSpPr>
        <p:spPr>
          <a:xfrm>
            <a:off x="3430523" y="2123744"/>
            <a:ext cx="2293620" cy="46794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3818382" y="2136673"/>
            <a:ext cx="1516380" cy="50213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3476625" y="2146935"/>
            <a:ext cx="2208276" cy="382523"/>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3476625" y="2146935"/>
            <a:ext cx="2208530" cy="382905"/>
          </a:xfrm>
          <a:custGeom>
            <a:avLst/>
            <a:gdLst/>
            <a:ahLst/>
            <a:cxnLst/>
            <a:rect l="l" t="t" r="r" b="b"/>
            <a:pathLst>
              <a:path w="2208529" h="382905">
                <a:moveTo>
                  <a:pt x="0" y="63753"/>
                </a:moveTo>
                <a:lnTo>
                  <a:pt x="5014" y="38951"/>
                </a:lnTo>
                <a:lnTo>
                  <a:pt x="18684" y="18684"/>
                </a:lnTo>
                <a:lnTo>
                  <a:pt x="38951" y="5014"/>
                </a:lnTo>
                <a:lnTo>
                  <a:pt x="63753" y="0"/>
                </a:lnTo>
                <a:lnTo>
                  <a:pt x="2144522" y="0"/>
                </a:lnTo>
                <a:lnTo>
                  <a:pt x="2169324" y="5014"/>
                </a:lnTo>
                <a:lnTo>
                  <a:pt x="2189591" y="18684"/>
                </a:lnTo>
                <a:lnTo>
                  <a:pt x="2203261" y="38951"/>
                </a:lnTo>
                <a:lnTo>
                  <a:pt x="2208276" y="63753"/>
                </a:lnTo>
                <a:lnTo>
                  <a:pt x="2208276" y="318769"/>
                </a:lnTo>
                <a:lnTo>
                  <a:pt x="2203261" y="343572"/>
                </a:lnTo>
                <a:lnTo>
                  <a:pt x="2189591" y="363839"/>
                </a:lnTo>
                <a:lnTo>
                  <a:pt x="2169324" y="377509"/>
                </a:lnTo>
                <a:lnTo>
                  <a:pt x="2144522" y="382523"/>
                </a:lnTo>
                <a:lnTo>
                  <a:pt x="63753" y="382523"/>
                </a:lnTo>
                <a:lnTo>
                  <a:pt x="38951" y="377509"/>
                </a:lnTo>
                <a:lnTo>
                  <a:pt x="18684" y="363839"/>
                </a:lnTo>
                <a:lnTo>
                  <a:pt x="5014" y="343572"/>
                </a:lnTo>
                <a:lnTo>
                  <a:pt x="0" y="318769"/>
                </a:lnTo>
                <a:lnTo>
                  <a:pt x="0" y="63753"/>
                </a:lnTo>
                <a:close/>
              </a:path>
            </a:pathLst>
          </a:custGeom>
          <a:ln w="9906">
            <a:solidFill>
              <a:srgbClr val="30C0B0"/>
            </a:solidFill>
          </a:ln>
        </p:spPr>
        <p:txBody>
          <a:bodyPr wrap="square" lIns="0" tIns="0" rIns="0" bIns="0" rtlCol="0"/>
          <a:lstStyle/>
          <a:p>
            <a:endParaRPr/>
          </a:p>
        </p:txBody>
      </p:sp>
      <p:sp>
        <p:nvSpPr>
          <p:cNvPr id="24" name="object 24"/>
          <p:cNvSpPr txBox="1"/>
          <p:nvPr/>
        </p:nvSpPr>
        <p:spPr>
          <a:xfrm>
            <a:off x="362204" y="1026921"/>
            <a:ext cx="4829175" cy="1447640"/>
          </a:xfrm>
          <a:prstGeom prst="rect">
            <a:avLst/>
          </a:prstGeom>
        </p:spPr>
        <p:txBody>
          <a:bodyPr vert="horz" wrap="square" lIns="0" tIns="12065" rIns="0" bIns="0" rtlCol="0">
            <a:spAutoFit/>
          </a:bodyPr>
          <a:lstStyle/>
          <a:p>
            <a:pPr marL="12700" marR="2038985">
              <a:lnSpc>
                <a:spcPct val="100000"/>
              </a:lnSpc>
              <a:spcBef>
                <a:spcPts val="95"/>
              </a:spcBef>
            </a:pPr>
            <a:r>
              <a:rPr sz="2000" spc="-30" dirty="0">
                <a:solidFill>
                  <a:srgbClr val="222E3C"/>
                </a:solidFill>
                <a:latin typeface="Times New Roman" panose="02020603050405020304" pitchFamily="18" charset="0"/>
                <a:cs typeface="Times New Roman" panose="02020603050405020304" pitchFamily="18" charset="0"/>
              </a:rPr>
              <a:t>Register instances </a:t>
            </a:r>
            <a:r>
              <a:rPr sz="2000" spc="-10" dirty="0">
                <a:solidFill>
                  <a:srgbClr val="222E3C"/>
                </a:solidFill>
                <a:latin typeface="Times New Roman" panose="02020603050405020304" pitchFamily="18" charset="0"/>
                <a:cs typeface="Times New Roman" panose="02020603050405020304" pitchFamily="18" charset="0"/>
              </a:rPr>
              <a:t>as  </a:t>
            </a:r>
            <a:r>
              <a:rPr sz="2000" spc="-25" dirty="0">
                <a:solidFill>
                  <a:srgbClr val="222E3C"/>
                </a:solidFill>
                <a:latin typeface="Times New Roman" panose="02020603050405020304" pitchFamily="18" charset="0"/>
                <a:cs typeface="Times New Roman" panose="02020603050405020304" pitchFamily="18" charset="0"/>
              </a:rPr>
              <a:t>targets </a:t>
            </a:r>
            <a:r>
              <a:rPr sz="2000" spc="-45" dirty="0">
                <a:solidFill>
                  <a:srgbClr val="222E3C"/>
                </a:solidFill>
                <a:latin typeface="Times New Roman" panose="02020603050405020304" pitchFamily="18" charset="0"/>
                <a:cs typeface="Times New Roman" panose="02020603050405020304" pitchFamily="18" charset="0"/>
              </a:rPr>
              <a:t>in </a:t>
            </a:r>
            <a:r>
              <a:rPr sz="2000" spc="-40" dirty="0">
                <a:solidFill>
                  <a:srgbClr val="222E3C"/>
                </a:solidFill>
                <a:latin typeface="Times New Roman" panose="02020603050405020304" pitchFamily="18" charset="0"/>
                <a:cs typeface="Times New Roman" panose="02020603050405020304" pitchFamily="18" charset="0"/>
              </a:rPr>
              <a:t>a </a:t>
            </a:r>
            <a:r>
              <a:rPr sz="2000" spc="-35" dirty="0">
                <a:solidFill>
                  <a:srgbClr val="222E3C"/>
                </a:solidFill>
                <a:latin typeface="Times New Roman" panose="02020603050405020304" pitchFamily="18" charset="0"/>
                <a:cs typeface="Times New Roman" panose="02020603050405020304" pitchFamily="18" charset="0"/>
              </a:rPr>
              <a:t>target</a:t>
            </a:r>
            <a:r>
              <a:rPr sz="2000" spc="-245" dirty="0">
                <a:solidFill>
                  <a:srgbClr val="222E3C"/>
                </a:solidFill>
                <a:latin typeface="Times New Roman" panose="02020603050405020304" pitchFamily="18" charset="0"/>
                <a:cs typeface="Times New Roman" panose="02020603050405020304" pitchFamily="18" charset="0"/>
              </a:rPr>
              <a:t> </a:t>
            </a:r>
            <a:r>
              <a:rPr sz="2000" spc="-30" dirty="0">
                <a:solidFill>
                  <a:srgbClr val="222E3C"/>
                </a:solidFill>
                <a:latin typeface="Times New Roman" panose="02020603050405020304" pitchFamily="18" charset="0"/>
                <a:cs typeface="Times New Roman" panose="02020603050405020304" pitchFamily="18" charset="0"/>
              </a:rPr>
              <a:t>group,  </a:t>
            </a:r>
            <a:r>
              <a:rPr sz="2000" spc="10" dirty="0">
                <a:solidFill>
                  <a:srgbClr val="222E3C"/>
                </a:solidFill>
                <a:latin typeface="Times New Roman" panose="02020603050405020304" pitchFamily="18" charset="0"/>
                <a:cs typeface="Times New Roman" panose="02020603050405020304" pitchFamily="18" charset="0"/>
              </a:rPr>
              <a:t>and </a:t>
            </a:r>
            <a:r>
              <a:rPr sz="2000" spc="-30" dirty="0">
                <a:solidFill>
                  <a:srgbClr val="222E3C"/>
                </a:solidFill>
                <a:latin typeface="Times New Roman" panose="02020603050405020304" pitchFamily="18" charset="0"/>
                <a:cs typeface="Times New Roman" panose="02020603050405020304" pitchFamily="18" charset="0"/>
              </a:rPr>
              <a:t>route </a:t>
            </a:r>
            <a:r>
              <a:rPr sz="2000" spc="-70" dirty="0">
                <a:solidFill>
                  <a:srgbClr val="222E3C"/>
                </a:solidFill>
                <a:latin typeface="Times New Roman" panose="02020603050405020304" pitchFamily="18" charset="0"/>
                <a:cs typeface="Times New Roman" panose="02020603050405020304" pitchFamily="18" charset="0"/>
              </a:rPr>
              <a:t>traffic </a:t>
            </a:r>
            <a:r>
              <a:rPr sz="2000" spc="-5" dirty="0">
                <a:solidFill>
                  <a:srgbClr val="222E3C"/>
                </a:solidFill>
                <a:latin typeface="Times New Roman" panose="02020603050405020304" pitchFamily="18" charset="0"/>
                <a:cs typeface="Times New Roman" panose="02020603050405020304" pitchFamily="18" charset="0"/>
              </a:rPr>
              <a:t>to </a:t>
            </a:r>
            <a:r>
              <a:rPr sz="2000" spc="-40" dirty="0">
                <a:solidFill>
                  <a:srgbClr val="222E3C"/>
                </a:solidFill>
                <a:latin typeface="Times New Roman" panose="02020603050405020304" pitchFamily="18" charset="0"/>
                <a:cs typeface="Times New Roman" panose="02020603050405020304" pitchFamily="18" charset="0"/>
              </a:rPr>
              <a:t>a  </a:t>
            </a:r>
            <a:r>
              <a:rPr sz="2000" spc="-35" dirty="0">
                <a:solidFill>
                  <a:srgbClr val="222E3C"/>
                </a:solidFill>
                <a:latin typeface="Times New Roman" panose="02020603050405020304" pitchFamily="18" charset="0"/>
                <a:cs typeface="Times New Roman" panose="02020603050405020304" pitchFamily="18" charset="0"/>
              </a:rPr>
              <a:t>target</a:t>
            </a:r>
            <a:r>
              <a:rPr sz="2000" spc="-80" dirty="0">
                <a:solidFill>
                  <a:srgbClr val="222E3C"/>
                </a:solidFill>
                <a:latin typeface="Times New Roman" panose="02020603050405020304" pitchFamily="18" charset="0"/>
                <a:cs typeface="Times New Roman" panose="02020603050405020304" pitchFamily="18" charset="0"/>
              </a:rPr>
              <a:t> </a:t>
            </a:r>
            <a:r>
              <a:rPr sz="2000" spc="-30" dirty="0">
                <a:solidFill>
                  <a:srgbClr val="222E3C"/>
                </a:solidFill>
                <a:latin typeface="Times New Roman" panose="02020603050405020304" pitchFamily="18" charset="0"/>
                <a:cs typeface="Times New Roman" panose="02020603050405020304" pitchFamily="18" charset="0"/>
              </a:rPr>
              <a:t>group.</a:t>
            </a:r>
            <a:endParaRPr sz="2000" dirty="0">
              <a:latin typeface="Times New Roman" panose="02020603050405020304" pitchFamily="18" charset="0"/>
              <a:cs typeface="Times New Roman" panose="02020603050405020304" pitchFamily="18" charset="0"/>
            </a:endParaRPr>
          </a:p>
          <a:p>
            <a:pPr marR="5080" algn="r">
              <a:lnSpc>
                <a:spcPts val="1475"/>
              </a:lnSpc>
            </a:pPr>
            <a:r>
              <a:rPr sz="2000" spc="-10" dirty="0">
                <a:solidFill>
                  <a:srgbClr val="222E3C"/>
                </a:solidFill>
                <a:latin typeface="Times New Roman" panose="02020603050405020304" pitchFamily="18" charset="0"/>
                <a:cs typeface="Times New Roman" panose="02020603050405020304" pitchFamily="18" charset="0"/>
              </a:rPr>
              <a:t>load</a:t>
            </a:r>
            <a:r>
              <a:rPr sz="2000" spc="-114" dirty="0">
                <a:solidFill>
                  <a:srgbClr val="222E3C"/>
                </a:solidFill>
                <a:latin typeface="Times New Roman" panose="02020603050405020304" pitchFamily="18" charset="0"/>
                <a:cs typeface="Times New Roman" panose="02020603050405020304" pitchFamily="18" charset="0"/>
              </a:rPr>
              <a:t> </a:t>
            </a:r>
            <a:r>
              <a:rPr sz="2000" spc="-35" dirty="0">
                <a:solidFill>
                  <a:srgbClr val="222E3C"/>
                </a:solidFill>
                <a:latin typeface="Times New Roman" panose="02020603050405020304" pitchFamily="18" charset="0"/>
                <a:cs typeface="Times New Roman" panose="02020603050405020304" pitchFamily="18" charset="0"/>
              </a:rPr>
              <a:t>balancer</a:t>
            </a:r>
            <a:endParaRPr sz="2000" dirty="0">
              <a:latin typeface="Times New Roman" panose="02020603050405020304" pitchFamily="18" charset="0"/>
              <a:cs typeface="Times New Roman" panose="02020603050405020304" pitchFamily="18" charset="0"/>
            </a:endParaRPr>
          </a:p>
        </p:txBody>
      </p:sp>
      <p:sp>
        <p:nvSpPr>
          <p:cNvPr id="25" name="object 25"/>
          <p:cNvSpPr/>
          <p:nvPr/>
        </p:nvSpPr>
        <p:spPr>
          <a:xfrm>
            <a:off x="3974591" y="2508542"/>
            <a:ext cx="649998" cy="586701"/>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4016121" y="2529458"/>
            <a:ext cx="564515" cy="502284"/>
          </a:xfrm>
          <a:custGeom>
            <a:avLst/>
            <a:gdLst/>
            <a:ahLst/>
            <a:cxnLst/>
            <a:rect l="l" t="t" r="r" b="b"/>
            <a:pathLst>
              <a:path w="564514" h="502285">
                <a:moveTo>
                  <a:pt x="564514" y="0"/>
                </a:moveTo>
                <a:lnTo>
                  <a:pt x="564514" y="501904"/>
                </a:lnTo>
                <a:lnTo>
                  <a:pt x="0" y="501904"/>
                </a:lnTo>
              </a:path>
            </a:pathLst>
          </a:custGeom>
          <a:ln w="19050">
            <a:solidFill>
              <a:srgbClr val="222E3C"/>
            </a:solidFill>
          </a:ln>
        </p:spPr>
        <p:txBody>
          <a:bodyPr wrap="square" lIns="0" tIns="0" rIns="0" bIns="0" rtlCol="0"/>
          <a:lstStyle/>
          <a:p>
            <a:endParaRPr/>
          </a:p>
        </p:txBody>
      </p:sp>
      <p:sp>
        <p:nvSpPr>
          <p:cNvPr id="27" name="object 27"/>
          <p:cNvSpPr/>
          <p:nvPr/>
        </p:nvSpPr>
        <p:spPr>
          <a:xfrm>
            <a:off x="1753361" y="2816402"/>
            <a:ext cx="2294382" cy="467944"/>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2388107" y="2830093"/>
            <a:ext cx="1023353" cy="502132"/>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1799463" y="2839592"/>
            <a:ext cx="2209038" cy="38252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1799463" y="2839592"/>
            <a:ext cx="2209165" cy="382905"/>
          </a:xfrm>
          <a:custGeom>
            <a:avLst/>
            <a:gdLst/>
            <a:ahLst/>
            <a:cxnLst/>
            <a:rect l="l" t="t" r="r" b="b"/>
            <a:pathLst>
              <a:path w="2209165" h="382905">
                <a:moveTo>
                  <a:pt x="0" y="63754"/>
                </a:moveTo>
                <a:lnTo>
                  <a:pt x="5014" y="38951"/>
                </a:lnTo>
                <a:lnTo>
                  <a:pt x="18684" y="18684"/>
                </a:lnTo>
                <a:lnTo>
                  <a:pt x="38951" y="5014"/>
                </a:lnTo>
                <a:lnTo>
                  <a:pt x="63754" y="0"/>
                </a:lnTo>
                <a:lnTo>
                  <a:pt x="2145284" y="0"/>
                </a:lnTo>
                <a:lnTo>
                  <a:pt x="2170086" y="5014"/>
                </a:lnTo>
                <a:lnTo>
                  <a:pt x="2190353" y="18684"/>
                </a:lnTo>
                <a:lnTo>
                  <a:pt x="2204023" y="38951"/>
                </a:lnTo>
                <a:lnTo>
                  <a:pt x="2209038" y="63754"/>
                </a:lnTo>
                <a:lnTo>
                  <a:pt x="2209038" y="318769"/>
                </a:lnTo>
                <a:lnTo>
                  <a:pt x="2204023" y="343572"/>
                </a:lnTo>
                <a:lnTo>
                  <a:pt x="2190353" y="363839"/>
                </a:lnTo>
                <a:lnTo>
                  <a:pt x="2170086" y="377509"/>
                </a:lnTo>
                <a:lnTo>
                  <a:pt x="2145284" y="382524"/>
                </a:lnTo>
                <a:lnTo>
                  <a:pt x="63754" y="382524"/>
                </a:lnTo>
                <a:lnTo>
                  <a:pt x="38951" y="377509"/>
                </a:lnTo>
                <a:lnTo>
                  <a:pt x="18684" y="363839"/>
                </a:lnTo>
                <a:lnTo>
                  <a:pt x="5014" y="343572"/>
                </a:lnTo>
                <a:lnTo>
                  <a:pt x="0" y="318769"/>
                </a:lnTo>
                <a:lnTo>
                  <a:pt x="0" y="63754"/>
                </a:lnTo>
                <a:close/>
              </a:path>
            </a:pathLst>
          </a:custGeom>
          <a:ln w="9906">
            <a:solidFill>
              <a:srgbClr val="B1B1B0"/>
            </a:solidFill>
          </a:ln>
        </p:spPr>
        <p:txBody>
          <a:bodyPr wrap="square" lIns="0" tIns="0" rIns="0" bIns="0" rtlCol="0"/>
          <a:lstStyle/>
          <a:p>
            <a:endParaRPr/>
          </a:p>
        </p:txBody>
      </p:sp>
      <p:sp>
        <p:nvSpPr>
          <p:cNvPr id="31" name="object 31"/>
          <p:cNvSpPr txBox="1"/>
          <p:nvPr/>
        </p:nvSpPr>
        <p:spPr>
          <a:xfrm>
            <a:off x="2538983" y="2882138"/>
            <a:ext cx="729615" cy="269875"/>
          </a:xfrm>
          <a:prstGeom prst="rect">
            <a:avLst/>
          </a:prstGeom>
        </p:spPr>
        <p:txBody>
          <a:bodyPr vert="horz" wrap="square" lIns="0" tIns="12700" rIns="0" bIns="0" rtlCol="0">
            <a:spAutoFit/>
          </a:bodyPr>
          <a:lstStyle/>
          <a:p>
            <a:pPr marL="12700">
              <a:lnSpc>
                <a:spcPct val="100000"/>
              </a:lnSpc>
              <a:spcBef>
                <a:spcPts val="100"/>
              </a:spcBef>
            </a:pPr>
            <a:r>
              <a:rPr sz="1600" spc="-35" dirty="0">
                <a:solidFill>
                  <a:srgbClr val="222E3C"/>
                </a:solidFill>
                <a:latin typeface="Trebuchet MS"/>
                <a:cs typeface="Trebuchet MS"/>
              </a:rPr>
              <a:t>Listener</a:t>
            </a:r>
            <a:endParaRPr sz="1600">
              <a:latin typeface="Trebuchet MS"/>
              <a:cs typeface="Trebuchet MS"/>
            </a:endParaRPr>
          </a:p>
        </p:txBody>
      </p:sp>
      <p:sp>
        <p:nvSpPr>
          <p:cNvPr id="32" name="object 32"/>
          <p:cNvSpPr/>
          <p:nvPr/>
        </p:nvSpPr>
        <p:spPr>
          <a:xfrm>
            <a:off x="4992623" y="2816402"/>
            <a:ext cx="2294381" cy="467944"/>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627370" y="2830093"/>
            <a:ext cx="1023353" cy="502132"/>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5038725" y="2839592"/>
            <a:ext cx="2209038" cy="382524"/>
          </a:xfrm>
          <a:prstGeom prst="rect">
            <a:avLst/>
          </a:prstGeom>
          <a:blipFill>
            <a:blip r:embed="rId16" cstate="print"/>
            <a:stretch>
              <a:fillRect/>
            </a:stretch>
          </a:blipFill>
        </p:spPr>
        <p:txBody>
          <a:bodyPr wrap="square" lIns="0" tIns="0" rIns="0" bIns="0" rtlCol="0"/>
          <a:lstStyle/>
          <a:p>
            <a:endParaRPr/>
          </a:p>
        </p:txBody>
      </p:sp>
      <p:sp>
        <p:nvSpPr>
          <p:cNvPr id="35" name="object 35"/>
          <p:cNvSpPr/>
          <p:nvPr/>
        </p:nvSpPr>
        <p:spPr>
          <a:xfrm>
            <a:off x="5038725" y="2839592"/>
            <a:ext cx="2209165" cy="382905"/>
          </a:xfrm>
          <a:custGeom>
            <a:avLst/>
            <a:gdLst/>
            <a:ahLst/>
            <a:cxnLst/>
            <a:rect l="l" t="t" r="r" b="b"/>
            <a:pathLst>
              <a:path w="2209165" h="382905">
                <a:moveTo>
                  <a:pt x="0" y="63754"/>
                </a:moveTo>
                <a:lnTo>
                  <a:pt x="5014" y="38951"/>
                </a:lnTo>
                <a:lnTo>
                  <a:pt x="18684" y="18684"/>
                </a:lnTo>
                <a:lnTo>
                  <a:pt x="38951" y="5014"/>
                </a:lnTo>
                <a:lnTo>
                  <a:pt x="63753" y="0"/>
                </a:lnTo>
                <a:lnTo>
                  <a:pt x="2145283" y="0"/>
                </a:lnTo>
                <a:lnTo>
                  <a:pt x="2170086" y="5014"/>
                </a:lnTo>
                <a:lnTo>
                  <a:pt x="2190353" y="18684"/>
                </a:lnTo>
                <a:lnTo>
                  <a:pt x="2204023" y="38951"/>
                </a:lnTo>
                <a:lnTo>
                  <a:pt x="2209038" y="63754"/>
                </a:lnTo>
                <a:lnTo>
                  <a:pt x="2209038" y="318769"/>
                </a:lnTo>
                <a:lnTo>
                  <a:pt x="2204023" y="343572"/>
                </a:lnTo>
                <a:lnTo>
                  <a:pt x="2190353" y="363839"/>
                </a:lnTo>
                <a:lnTo>
                  <a:pt x="2170086" y="377509"/>
                </a:lnTo>
                <a:lnTo>
                  <a:pt x="2145283" y="382524"/>
                </a:lnTo>
                <a:lnTo>
                  <a:pt x="63753" y="382524"/>
                </a:lnTo>
                <a:lnTo>
                  <a:pt x="38951" y="377509"/>
                </a:lnTo>
                <a:lnTo>
                  <a:pt x="18684" y="363839"/>
                </a:lnTo>
                <a:lnTo>
                  <a:pt x="5014" y="343572"/>
                </a:lnTo>
                <a:lnTo>
                  <a:pt x="0" y="318769"/>
                </a:lnTo>
                <a:lnTo>
                  <a:pt x="0" y="63754"/>
                </a:lnTo>
                <a:close/>
              </a:path>
            </a:pathLst>
          </a:custGeom>
          <a:ln w="9906">
            <a:solidFill>
              <a:srgbClr val="B1B1B0"/>
            </a:solidFill>
          </a:ln>
        </p:spPr>
        <p:txBody>
          <a:bodyPr wrap="square" lIns="0" tIns="0" rIns="0" bIns="0" rtlCol="0"/>
          <a:lstStyle/>
          <a:p>
            <a:endParaRPr/>
          </a:p>
        </p:txBody>
      </p:sp>
      <p:sp>
        <p:nvSpPr>
          <p:cNvPr id="36" name="object 36"/>
          <p:cNvSpPr txBox="1"/>
          <p:nvPr/>
        </p:nvSpPr>
        <p:spPr>
          <a:xfrm>
            <a:off x="5778500" y="2882138"/>
            <a:ext cx="730250" cy="269875"/>
          </a:xfrm>
          <a:prstGeom prst="rect">
            <a:avLst/>
          </a:prstGeom>
        </p:spPr>
        <p:txBody>
          <a:bodyPr vert="horz" wrap="square" lIns="0" tIns="12700" rIns="0" bIns="0" rtlCol="0">
            <a:spAutoFit/>
          </a:bodyPr>
          <a:lstStyle/>
          <a:p>
            <a:pPr marL="12700">
              <a:lnSpc>
                <a:spcPct val="100000"/>
              </a:lnSpc>
              <a:spcBef>
                <a:spcPts val="100"/>
              </a:spcBef>
            </a:pPr>
            <a:r>
              <a:rPr sz="1600" spc="-35" dirty="0">
                <a:solidFill>
                  <a:srgbClr val="222E3C"/>
                </a:solidFill>
                <a:latin typeface="Trebuchet MS"/>
                <a:cs typeface="Trebuchet MS"/>
              </a:rPr>
              <a:t>Listener</a:t>
            </a:r>
            <a:endParaRPr sz="1600">
              <a:latin typeface="Trebuchet MS"/>
              <a:cs typeface="Trebuchet MS"/>
            </a:endParaRPr>
          </a:p>
        </p:txBody>
      </p:sp>
      <p:sp>
        <p:nvSpPr>
          <p:cNvPr id="37" name="object 37"/>
          <p:cNvSpPr/>
          <p:nvPr/>
        </p:nvSpPr>
        <p:spPr>
          <a:xfrm>
            <a:off x="4545329" y="2999994"/>
            <a:ext cx="537273" cy="94106"/>
          </a:xfrm>
          <a:prstGeom prst="rect">
            <a:avLst/>
          </a:prstGeom>
          <a:blipFill>
            <a:blip r:embed="rId17" cstate="print"/>
            <a:stretch>
              <a:fillRect/>
            </a:stretch>
          </a:blipFill>
        </p:spPr>
        <p:txBody>
          <a:bodyPr wrap="square" lIns="0" tIns="0" rIns="0" bIns="0" rtlCol="0"/>
          <a:lstStyle/>
          <a:p>
            <a:endParaRPr/>
          </a:p>
        </p:txBody>
      </p:sp>
      <p:sp>
        <p:nvSpPr>
          <p:cNvPr id="38" name="object 38"/>
          <p:cNvSpPr/>
          <p:nvPr/>
        </p:nvSpPr>
        <p:spPr>
          <a:xfrm>
            <a:off x="4586859" y="3030854"/>
            <a:ext cx="452120" cy="0"/>
          </a:xfrm>
          <a:custGeom>
            <a:avLst/>
            <a:gdLst/>
            <a:ahLst/>
            <a:cxnLst/>
            <a:rect l="l" t="t" r="r" b="b"/>
            <a:pathLst>
              <a:path w="452120">
                <a:moveTo>
                  <a:pt x="0" y="0"/>
                </a:moveTo>
                <a:lnTo>
                  <a:pt x="452119" y="0"/>
                </a:lnTo>
              </a:path>
            </a:pathLst>
          </a:custGeom>
          <a:ln w="19050">
            <a:solidFill>
              <a:srgbClr val="222E3C"/>
            </a:solidFill>
          </a:ln>
        </p:spPr>
        <p:txBody>
          <a:bodyPr wrap="square" lIns="0" tIns="0" rIns="0" bIns="0" rtlCol="0"/>
          <a:lstStyle/>
          <a:p>
            <a:endParaRPr/>
          </a:p>
        </p:txBody>
      </p:sp>
      <p:sp>
        <p:nvSpPr>
          <p:cNvPr id="39" name="object 39"/>
          <p:cNvSpPr/>
          <p:nvPr/>
        </p:nvSpPr>
        <p:spPr>
          <a:xfrm>
            <a:off x="1805177" y="2865856"/>
            <a:ext cx="748271" cy="368706"/>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1981961" y="2921495"/>
            <a:ext cx="394652" cy="288937"/>
          </a:xfrm>
          <a:prstGeom prst="rect">
            <a:avLst/>
          </a:prstGeom>
          <a:blipFill>
            <a:blip r:embed="rId19" cstate="print"/>
            <a:stretch>
              <a:fillRect/>
            </a:stretch>
          </a:blipFill>
        </p:spPr>
        <p:txBody>
          <a:bodyPr wrap="square" lIns="0" tIns="0" rIns="0" bIns="0" rtlCol="0"/>
          <a:lstStyle/>
          <a:p>
            <a:endParaRPr/>
          </a:p>
        </p:txBody>
      </p:sp>
      <p:sp>
        <p:nvSpPr>
          <p:cNvPr id="41" name="object 41"/>
          <p:cNvSpPr/>
          <p:nvPr/>
        </p:nvSpPr>
        <p:spPr>
          <a:xfrm>
            <a:off x="1851279" y="2889123"/>
            <a:ext cx="662939" cy="283463"/>
          </a:xfrm>
          <a:prstGeom prst="rect">
            <a:avLst/>
          </a:prstGeom>
          <a:blipFill>
            <a:blip r:embed="rId20" cstate="print"/>
            <a:stretch>
              <a:fillRect/>
            </a:stretch>
          </a:blipFill>
        </p:spPr>
        <p:txBody>
          <a:bodyPr wrap="square" lIns="0" tIns="0" rIns="0" bIns="0" rtlCol="0"/>
          <a:lstStyle/>
          <a:p>
            <a:endParaRPr/>
          </a:p>
        </p:txBody>
      </p:sp>
      <p:sp>
        <p:nvSpPr>
          <p:cNvPr id="42" name="object 42"/>
          <p:cNvSpPr/>
          <p:nvPr/>
        </p:nvSpPr>
        <p:spPr>
          <a:xfrm>
            <a:off x="1851279" y="2889123"/>
            <a:ext cx="662940" cy="283845"/>
          </a:xfrm>
          <a:custGeom>
            <a:avLst/>
            <a:gdLst/>
            <a:ahLst/>
            <a:cxnLst/>
            <a:rect l="l" t="t" r="r" b="b"/>
            <a:pathLst>
              <a:path w="662939" h="283844">
                <a:moveTo>
                  <a:pt x="0" y="141731"/>
                </a:moveTo>
                <a:lnTo>
                  <a:pt x="26056" y="86582"/>
                </a:lnTo>
                <a:lnTo>
                  <a:pt x="56625" y="62507"/>
                </a:lnTo>
                <a:lnTo>
                  <a:pt x="97107" y="41529"/>
                </a:lnTo>
                <a:lnTo>
                  <a:pt x="146167" y="24217"/>
                </a:lnTo>
                <a:lnTo>
                  <a:pt x="202471" y="11144"/>
                </a:lnTo>
                <a:lnTo>
                  <a:pt x="264684" y="2881"/>
                </a:lnTo>
                <a:lnTo>
                  <a:pt x="331469" y="0"/>
                </a:lnTo>
                <a:lnTo>
                  <a:pt x="398255" y="2881"/>
                </a:lnTo>
                <a:lnTo>
                  <a:pt x="460468" y="11144"/>
                </a:lnTo>
                <a:lnTo>
                  <a:pt x="516772" y="24217"/>
                </a:lnTo>
                <a:lnTo>
                  <a:pt x="565832" y="41528"/>
                </a:lnTo>
                <a:lnTo>
                  <a:pt x="606314" y="62507"/>
                </a:lnTo>
                <a:lnTo>
                  <a:pt x="636883" y="86582"/>
                </a:lnTo>
                <a:lnTo>
                  <a:pt x="662939" y="141731"/>
                </a:lnTo>
                <a:lnTo>
                  <a:pt x="656203" y="170283"/>
                </a:lnTo>
                <a:lnTo>
                  <a:pt x="606314" y="220956"/>
                </a:lnTo>
                <a:lnTo>
                  <a:pt x="565832" y="241934"/>
                </a:lnTo>
                <a:lnTo>
                  <a:pt x="516772" y="259246"/>
                </a:lnTo>
                <a:lnTo>
                  <a:pt x="460468" y="272319"/>
                </a:lnTo>
                <a:lnTo>
                  <a:pt x="398255" y="280582"/>
                </a:lnTo>
                <a:lnTo>
                  <a:pt x="331469"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43" name="object 43"/>
          <p:cNvSpPr txBox="1"/>
          <p:nvPr/>
        </p:nvSpPr>
        <p:spPr>
          <a:xfrm>
            <a:off x="2071116"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44" name="object 44"/>
          <p:cNvSpPr/>
          <p:nvPr/>
        </p:nvSpPr>
        <p:spPr>
          <a:xfrm>
            <a:off x="5029961" y="2865856"/>
            <a:ext cx="748271" cy="368706"/>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5205984" y="2921495"/>
            <a:ext cx="394652" cy="288937"/>
          </a:xfrm>
          <a:prstGeom prst="rect">
            <a:avLst/>
          </a:prstGeom>
          <a:blipFill>
            <a:blip r:embed="rId19" cstate="print"/>
            <a:stretch>
              <a:fillRect/>
            </a:stretch>
          </a:blipFill>
        </p:spPr>
        <p:txBody>
          <a:bodyPr wrap="square" lIns="0" tIns="0" rIns="0" bIns="0" rtlCol="0"/>
          <a:lstStyle/>
          <a:p>
            <a:endParaRPr/>
          </a:p>
        </p:txBody>
      </p:sp>
      <p:sp>
        <p:nvSpPr>
          <p:cNvPr id="46" name="object 46"/>
          <p:cNvSpPr/>
          <p:nvPr/>
        </p:nvSpPr>
        <p:spPr>
          <a:xfrm>
            <a:off x="5076063" y="2889123"/>
            <a:ext cx="662939" cy="283463"/>
          </a:xfrm>
          <a:prstGeom prst="rect">
            <a:avLst/>
          </a:prstGeom>
          <a:blipFill>
            <a:blip r:embed="rId21" cstate="print"/>
            <a:stretch>
              <a:fillRect/>
            </a:stretch>
          </a:blipFill>
        </p:spPr>
        <p:txBody>
          <a:bodyPr wrap="square" lIns="0" tIns="0" rIns="0" bIns="0" rtlCol="0"/>
          <a:lstStyle/>
          <a:p>
            <a:endParaRPr/>
          </a:p>
        </p:txBody>
      </p:sp>
      <p:sp>
        <p:nvSpPr>
          <p:cNvPr id="47" name="object 47"/>
          <p:cNvSpPr/>
          <p:nvPr/>
        </p:nvSpPr>
        <p:spPr>
          <a:xfrm>
            <a:off x="5076063" y="2889123"/>
            <a:ext cx="662940" cy="283845"/>
          </a:xfrm>
          <a:custGeom>
            <a:avLst/>
            <a:gdLst/>
            <a:ahLst/>
            <a:cxnLst/>
            <a:rect l="l" t="t" r="r" b="b"/>
            <a:pathLst>
              <a:path w="662939" h="283844">
                <a:moveTo>
                  <a:pt x="0" y="141731"/>
                </a:moveTo>
                <a:lnTo>
                  <a:pt x="26056" y="86582"/>
                </a:lnTo>
                <a:lnTo>
                  <a:pt x="56625" y="62507"/>
                </a:lnTo>
                <a:lnTo>
                  <a:pt x="97107" y="41529"/>
                </a:lnTo>
                <a:lnTo>
                  <a:pt x="146167" y="24217"/>
                </a:lnTo>
                <a:lnTo>
                  <a:pt x="202471" y="11144"/>
                </a:lnTo>
                <a:lnTo>
                  <a:pt x="264684" y="2881"/>
                </a:lnTo>
                <a:lnTo>
                  <a:pt x="331470" y="0"/>
                </a:lnTo>
                <a:lnTo>
                  <a:pt x="398255" y="2881"/>
                </a:lnTo>
                <a:lnTo>
                  <a:pt x="460468" y="11144"/>
                </a:lnTo>
                <a:lnTo>
                  <a:pt x="516772" y="24217"/>
                </a:lnTo>
                <a:lnTo>
                  <a:pt x="565832" y="41528"/>
                </a:lnTo>
                <a:lnTo>
                  <a:pt x="606314" y="62507"/>
                </a:lnTo>
                <a:lnTo>
                  <a:pt x="636883" y="86582"/>
                </a:lnTo>
                <a:lnTo>
                  <a:pt x="662939" y="141731"/>
                </a:lnTo>
                <a:lnTo>
                  <a:pt x="656203" y="170283"/>
                </a:lnTo>
                <a:lnTo>
                  <a:pt x="606314" y="220956"/>
                </a:lnTo>
                <a:lnTo>
                  <a:pt x="565832" y="241934"/>
                </a:lnTo>
                <a:lnTo>
                  <a:pt x="516772" y="259246"/>
                </a:lnTo>
                <a:lnTo>
                  <a:pt x="460468" y="272319"/>
                </a:lnTo>
                <a:lnTo>
                  <a:pt x="398255" y="280582"/>
                </a:lnTo>
                <a:lnTo>
                  <a:pt x="331470"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48" name="object 48"/>
          <p:cNvSpPr txBox="1"/>
          <p:nvPr/>
        </p:nvSpPr>
        <p:spPr>
          <a:xfrm>
            <a:off x="5295900"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49" name="object 49"/>
          <p:cNvSpPr/>
          <p:nvPr/>
        </p:nvSpPr>
        <p:spPr>
          <a:xfrm>
            <a:off x="6528054" y="2865856"/>
            <a:ext cx="748271" cy="368706"/>
          </a:xfrm>
          <a:prstGeom prst="rect">
            <a:avLst/>
          </a:prstGeom>
          <a:blipFill>
            <a:blip r:embed="rId18" cstate="print"/>
            <a:stretch>
              <a:fillRect/>
            </a:stretch>
          </a:blipFill>
        </p:spPr>
        <p:txBody>
          <a:bodyPr wrap="square" lIns="0" tIns="0" rIns="0" bIns="0" rtlCol="0"/>
          <a:lstStyle/>
          <a:p>
            <a:endParaRPr/>
          </a:p>
        </p:txBody>
      </p:sp>
      <p:sp>
        <p:nvSpPr>
          <p:cNvPr id="50" name="object 50"/>
          <p:cNvSpPr/>
          <p:nvPr/>
        </p:nvSpPr>
        <p:spPr>
          <a:xfrm>
            <a:off x="6704076" y="2921495"/>
            <a:ext cx="394652" cy="288937"/>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6574155" y="2889123"/>
            <a:ext cx="662940" cy="283463"/>
          </a:xfrm>
          <a:prstGeom prst="rect">
            <a:avLst/>
          </a:prstGeom>
          <a:blipFill>
            <a:blip r:embed="rId22" cstate="print"/>
            <a:stretch>
              <a:fillRect/>
            </a:stretch>
          </a:blipFill>
        </p:spPr>
        <p:txBody>
          <a:bodyPr wrap="square" lIns="0" tIns="0" rIns="0" bIns="0" rtlCol="0"/>
          <a:lstStyle/>
          <a:p>
            <a:endParaRPr/>
          </a:p>
        </p:txBody>
      </p:sp>
      <p:sp>
        <p:nvSpPr>
          <p:cNvPr id="52" name="object 52"/>
          <p:cNvSpPr/>
          <p:nvPr/>
        </p:nvSpPr>
        <p:spPr>
          <a:xfrm>
            <a:off x="6574155" y="2889123"/>
            <a:ext cx="662940" cy="283845"/>
          </a:xfrm>
          <a:custGeom>
            <a:avLst/>
            <a:gdLst/>
            <a:ahLst/>
            <a:cxnLst/>
            <a:rect l="l" t="t" r="r" b="b"/>
            <a:pathLst>
              <a:path w="662940" h="283844">
                <a:moveTo>
                  <a:pt x="0" y="141731"/>
                </a:moveTo>
                <a:lnTo>
                  <a:pt x="26056" y="86582"/>
                </a:lnTo>
                <a:lnTo>
                  <a:pt x="56625" y="62507"/>
                </a:lnTo>
                <a:lnTo>
                  <a:pt x="97107" y="41529"/>
                </a:lnTo>
                <a:lnTo>
                  <a:pt x="146167" y="24217"/>
                </a:lnTo>
                <a:lnTo>
                  <a:pt x="202471" y="11144"/>
                </a:lnTo>
                <a:lnTo>
                  <a:pt x="264684" y="2881"/>
                </a:lnTo>
                <a:lnTo>
                  <a:pt x="331470" y="0"/>
                </a:lnTo>
                <a:lnTo>
                  <a:pt x="398255" y="2881"/>
                </a:lnTo>
                <a:lnTo>
                  <a:pt x="460468" y="11144"/>
                </a:lnTo>
                <a:lnTo>
                  <a:pt x="516772" y="24217"/>
                </a:lnTo>
                <a:lnTo>
                  <a:pt x="565832" y="41528"/>
                </a:lnTo>
                <a:lnTo>
                  <a:pt x="606314" y="62507"/>
                </a:lnTo>
                <a:lnTo>
                  <a:pt x="636883" y="86582"/>
                </a:lnTo>
                <a:lnTo>
                  <a:pt x="662940" y="141731"/>
                </a:lnTo>
                <a:lnTo>
                  <a:pt x="656203" y="170283"/>
                </a:lnTo>
                <a:lnTo>
                  <a:pt x="606314" y="220956"/>
                </a:lnTo>
                <a:lnTo>
                  <a:pt x="565832" y="241934"/>
                </a:lnTo>
                <a:lnTo>
                  <a:pt x="516772" y="259246"/>
                </a:lnTo>
                <a:lnTo>
                  <a:pt x="460468" y="272319"/>
                </a:lnTo>
                <a:lnTo>
                  <a:pt x="398255" y="280582"/>
                </a:lnTo>
                <a:lnTo>
                  <a:pt x="331470"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53" name="object 53"/>
          <p:cNvSpPr txBox="1"/>
          <p:nvPr/>
        </p:nvSpPr>
        <p:spPr>
          <a:xfrm>
            <a:off x="6794245"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54" name="object 54"/>
          <p:cNvSpPr/>
          <p:nvPr/>
        </p:nvSpPr>
        <p:spPr>
          <a:xfrm>
            <a:off x="1745742" y="3745229"/>
            <a:ext cx="2179320" cy="901420"/>
          </a:xfrm>
          <a:prstGeom prst="rect">
            <a:avLst/>
          </a:prstGeom>
          <a:blipFill>
            <a:blip r:embed="rId3" cstate="print"/>
            <a:stretch>
              <a:fillRect/>
            </a:stretch>
          </a:blipFill>
        </p:spPr>
        <p:txBody>
          <a:bodyPr wrap="square" lIns="0" tIns="0" rIns="0" bIns="0" rtlCol="0"/>
          <a:lstStyle/>
          <a:p>
            <a:endParaRPr/>
          </a:p>
        </p:txBody>
      </p:sp>
      <p:sp>
        <p:nvSpPr>
          <p:cNvPr id="55" name="object 55"/>
          <p:cNvSpPr/>
          <p:nvPr/>
        </p:nvSpPr>
        <p:spPr>
          <a:xfrm>
            <a:off x="2304288" y="4262628"/>
            <a:ext cx="1062227" cy="368706"/>
          </a:xfrm>
          <a:prstGeom prst="rect">
            <a:avLst/>
          </a:prstGeom>
          <a:blipFill>
            <a:blip r:embed="rId23" cstate="print"/>
            <a:stretch>
              <a:fillRect/>
            </a:stretch>
          </a:blipFill>
        </p:spPr>
        <p:txBody>
          <a:bodyPr wrap="square" lIns="0" tIns="0" rIns="0" bIns="0" rtlCol="0"/>
          <a:lstStyle/>
          <a:p>
            <a:endParaRPr/>
          </a:p>
        </p:txBody>
      </p:sp>
      <p:sp>
        <p:nvSpPr>
          <p:cNvPr id="56" name="object 56"/>
          <p:cNvSpPr/>
          <p:nvPr/>
        </p:nvSpPr>
        <p:spPr>
          <a:xfrm>
            <a:off x="1801367"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3"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3"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57" name="object 57"/>
          <p:cNvSpPr txBox="1"/>
          <p:nvPr/>
        </p:nvSpPr>
        <p:spPr>
          <a:xfrm>
            <a:off x="2417064" y="4301235"/>
            <a:ext cx="842644"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a:t>
            </a:r>
            <a:r>
              <a:rPr sz="1100" spc="-110" dirty="0">
                <a:solidFill>
                  <a:srgbClr val="222E3C"/>
                </a:solidFill>
                <a:latin typeface="Trebuchet MS"/>
                <a:cs typeface="Trebuchet MS"/>
              </a:rPr>
              <a:t> </a:t>
            </a:r>
            <a:r>
              <a:rPr sz="1100" dirty="0">
                <a:solidFill>
                  <a:srgbClr val="222E3C"/>
                </a:solidFill>
                <a:latin typeface="Trebuchet MS"/>
                <a:cs typeface="Trebuchet MS"/>
              </a:rPr>
              <a:t>Group</a:t>
            </a:r>
            <a:endParaRPr sz="1100">
              <a:latin typeface="Trebuchet MS"/>
              <a:cs typeface="Trebuchet MS"/>
            </a:endParaRPr>
          </a:p>
        </p:txBody>
      </p:sp>
      <p:sp>
        <p:nvSpPr>
          <p:cNvPr id="58" name="object 58"/>
          <p:cNvSpPr/>
          <p:nvPr/>
        </p:nvSpPr>
        <p:spPr>
          <a:xfrm>
            <a:off x="2309622" y="3201161"/>
            <a:ext cx="638543" cy="902931"/>
          </a:xfrm>
          <a:prstGeom prst="rect">
            <a:avLst/>
          </a:prstGeom>
          <a:blipFill>
            <a:blip r:embed="rId24" cstate="print"/>
            <a:stretch>
              <a:fillRect/>
            </a:stretch>
          </a:blipFill>
        </p:spPr>
        <p:txBody>
          <a:bodyPr wrap="square" lIns="0" tIns="0" rIns="0" bIns="0" rtlCol="0"/>
          <a:lstStyle/>
          <a:p>
            <a:endParaRPr/>
          </a:p>
        </p:txBody>
      </p:sp>
      <p:sp>
        <p:nvSpPr>
          <p:cNvPr id="59" name="object 59"/>
          <p:cNvSpPr/>
          <p:nvPr/>
        </p:nvSpPr>
        <p:spPr>
          <a:xfrm>
            <a:off x="2389251" y="3222117"/>
            <a:ext cx="524510" cy="751205"/>
          </a:xfrm>
          <a:custGeom>
            <a:avLst/>
            <a:gdLst/>
            <a:ahLst/>
            <a:cxnLst/>
            <a:rect l="l" t="t" r="r" b="b"/>
            <a:pathLst>
              <a:path w="524510" h="751204">
                <a:moveTo>
                  <a:pt x="28575" y="675004"/>
                </a:moveTo>
                <a:lnTo>
                  <a:pt x="0" y="675004"/>
                </a:lnTo>
                <a:lnTo>
                  <a:pt x="38100" y="751204"/>
                </a:lnTo>
                <a:lnTo>
                  <a:pt x="69850" y="687704"/>
                </a:lnTo>
                <a:lnTo>
                  <a:pt x="28575" y="687704"/>
                </a:lnTo>
                <a:lnTo>
                  <a:pt x="28575" y="675004"/>
                </a:lnTo>
                <a:close/>
              </a:path>
              <a:path w="524510" h="751204">
                <a:moveTo>
                  <a:pt x="505332" y="366141"/>
                </a:moveTo>
                <a:lnTo>
                  <a:pt x="32893" y="366141"/>
                </a:lnTo>
                <a:lnTo>
                  <a:pt x="28575" y="370331"/>
                </a:lnTo>
                <a:lnTo>
                  <a:pt x="28575" y="687704"/>
                </a:lnTo>
                <a:lnTo>
                  <a:pt x="47625" y="687704"/>
                </a:lnTo>
                <a:lnTo>
                  <a:pt x="47625" y="385191"/>
                </a:lnTo>
                <a:lnTo>
                  <a:pt x="38100" y="385191"/>
                </a:lnTo>
                <a:lnTo>
                  <a:pt x="47625" y="375666"/>
                </a:lnTo>
                <a:lnTo>
                  <a:pt x="505332" y="375666"/>
                </a:lnTo>
                <a:lnTo>
                  <a:pt x="505332" y="366141"/>
                </a:lnTo>
                <a:close/>
              </a:path>
              <a:path w="524510" h="751204">
                <a:moveTo>
                  <a:pt x="76200" y="675004"/>
                </a:moveTo>
                <a:lnTo>
                  <a:pt x="47625" y="675004"/>
                </a:lnTo>
                <a:lnTo>
                  <a:pt x="47625" y="687704"/>
                </a:lnTo>
                <a:lnTo>
                  <a:pt x="69850" y="687704"/>
                </a:lnTo>
                <a:lnTo>
                  <a:pt x="76200" y="675004"/>
                </a:lnTo>
                <a:close/>
              </a:path>
              <a:path w="524510" h="751204">
                <a:moveTo>
                  <a:pt x="47625" y="375666"/>
                </a:moveTo>
                <a:lnTo>
                  <a:pt x="38100" y="385191"/>
                </a:lnTo>
                <a:lnTo>
                  <a:pt x="47625" y="385191"/>
                </a:lnTo>
                <a:lnTo>
                  <a:pt x="47625" y="375666"/>
                </a:lnTo>
                <a:close/>
              </a:path>
              <a:path w="524510" h="751204">
                <a:moveTo>
                  <a:pt x="524382" y="366141"/>
                </a:moveTo>
                <a:lnTo>
                  <a:pt x="514857" y="366141"/>
                </a:lnTo>
                <a:lnTo>
                  <a:pt x="505332" y="375666"/>
                </a:lnTo>
                <a:lnTo>
                  <a:pt x="47625" y="375666"/>
                </a:lnTo>
                <a:lnTo>
                  <a:pt x="47625" y="385191"/>
                </a:lnTo>
                <a:lnTo>
                  <a:pt x="520065" y="385191"/>
                </a:lnTo>
                <a:lnTo>
                  <a:pt x="524382" y="380872"/>
                </a:lnTo>
                <a:lnTo>
                  <a:pt x="524382" y="366141"/>
                </a:lnTo>
                <a:close/>
              </a:path>
              <a:path w="524510" h="751204">
                <a:moveTo>
                  <a:pt x="524382" y="0"/>
                </a:moveTo>
                <a:lnTo>
                  <a:pt x="505332" y="0"/>
                </a:lnTo>
                <a:lnTo>
                  <a:pt x="505332" y="375666"/>
                </a:lnTo>
                <a:lnTo>
                  <a:pt x="514857" y="366141"/>
                </a:lnTo>
                <a:lnTo>
                  <a:pt x="524382" y="366141"/>
                </a:lnTo>
                <a:lnTo>
                  <a:pt x="524382" y="0"/>
                </a:lnTo>
                <a:close/>
              </a:path>
            </a:pathLst>
          </a:custGeom>
          <a:solidFill>
            <a:srgbClr val="222E3C"/>
          </a:solidFill>
        </p:spPr>
        <p:txBody>
          <a:bodyPr wrap="square" lIns="0" tIns="0" rIns="0" bIns="0" rtlCol="0"/>
          <a:lstStyle/>
          <a:p>
            <a:endParaRPr/>
          </a:p>
        </p:txBody>
      </p:sp>
      <p:sp>
        <p:nvSpPr>
          <p:cNvPr id="60" name="object 60"/>
          <p:cNvSpPr/>
          <p:nvPr/>
        </p:nvSpPr>
        <p:spPr>
          <a:xfrm>
            <a:off x="4111752" y="3745229"/>
            <a:ext cx="2179320" cy="901420"/>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4172711" y="4262628"/>
            <a:ext cx="1341882" cy="368706"/>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4167378"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4"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4"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63" name="object 63"/>
          <p:cNvSpPr txBox="1"/>
          <p:nvPr/>
        </p:nvSpPr>
        <p:spPr>
          <a:xfrm>
            <a:off x="4284979" y="4301235"/>
            <a:ext cx="1125220"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 </a:t>
            </a:r>
            <a:r>
              <a:rPr sz="1100" dirty="0">
                <a:solidFill>
                  <a:srgbClr val="222E3C"/>
                </a:solidFill>
                <a:latin typeface="Trebuchet MS"/>
                <a:cs typeface="Trebuchet MS"/>
              </a:rPr>
              <a:t>Group</a:t>
            </a:r>
            <a:r>
              <a:rPr sz="1100" spc="-145" dirty="0">
                <a:solidFill>
                  <a:srgbClr val="222E3C"/>
                </a:solidFill>
                <a:latin typeface="Trebuchet MS"/>
                <a:cs typeface="Trebuchet MS"/>
              </a:rPr>
              <a:t> </a:t>
            </a:r>
            <a:r>
              <a:rPr sz="1100" spc="-40" dirty="0">
                <a:solidFill>
                  <a:srgbClr val="222E3C"/>
                </a:solidFill>
                <a:latin typeface="Trebuchet MS"/>
                <a:cs typeface="Trebuchet MS"/>
              </a:rPr>
              <a:t>/api</a:t>
            </a:r>
            <a:endParaRPr sz="1100">
              <a:latin typeface="Trebuchet MS"/>
              <a:cs typeface="Trebuchet MS"/>
            </a:endParaRPr>
          </a:p>
        </p:txBody>
      </p:sp>
      <p:sp>
        <p:nvSpPr>
          <p:cNvPr id="64" name="object 64"/>
          <p:cNvSpPr/>
          <p:nvPr/>
        </p:nvSpPr>
        <p:spPr>
          <a:xfrm>
            <a:off x="2049779" y="3947159"/>
            <a:ext cx="748271" cy="375691"/>
          </a:xfrm>
          <a:prstGeom prst="rect">
            <a:avLst/>
          </a:prstGeom>
          <a:blipFill>
            <a:blip r:embed="rId26" cstate="print"/>
            <a:stretch>
              <a:fillRect/>
            </a:stretch>
          </a:blipFill>
        </p:spPr>
        <p:txBody>
          <a:bodyPr wrap="square" lIns="0" tIns="0" rIns="0" bIns="0" rtlCol="0"/>
          <a:lstStyle/>
          <a:p>
            <a:endParaRPr/>
          </a:p>
        </p:txBody>
      </p:sp>
      <p:sp>
        <p:nvSpPr>
          <p:cNvPr id="65" name="object 65"/>
          <p:cNvSpPr/>
          <p:nvPr/>
        </p:nvSpPr>
        <p:spPr>
          <a:xfrm>
            <a:off x="2100833" y="3971544"/>
            <a:ext cx="645477" cy="368706"/>
          </a:xfrm>
          <a:prstGeom prst="rect">
            <a:avLst/>
          </a:prstGeom>
          <a:blipFill>
            <a:blip r:embed="rId27" cstate="print"/>
            <a:stretch>
              <a:fillRect/>
            </a:stretch>
          </a:blipFill>
        </p:spPr>
        <p:txBody>
          <a:bodyPr wrap="square" lIns="0" tIns="0" rIns="0" bIns="0" rtlCol="0"/>
          <a:lstStyle/>
          <a:p>
            <a:endParaRPr/>
          </a:p>
        </p:txBody>
      </p:sp>
      <p:sp>
        <p:nvSpPr>
          <p:cNvPr id="66" name="object 66"/>
          <p:cNvSpPr/>
          <p:nvPr/>
        </p:nvSpPr>
        <p:spPr>
          <a:xfrm>
            <a:off x="2095880" y="3973448"/>
            <a:ext cx="662939" cy="290322"/>
          </a:xfrm>
          <a:prstGeom prst="rect">
            <a:avLst/>
          </a:prstGeom>
          <a:blipFill>
            <a:blip r:embed="rId28" cstate="print"/>
            <a:stretch>
              <a:fillRect/>
            </a:stretch>
          </a:blipFill>
        </p:spPr>
        <p:txBody>
          <a:bodyPr wrap="square" lIns="0" tIns="0" rIns="0" bIns="0" rtlCol="0"/>
          <a:lstStyle/>
          <a:p>
            <a:endParaRPr/>
          </a:p>
        </p:txBody>
      </p:sp>
      <p:sp>
        <p:nvSpPr>
          <p:cNvPr id="67" name="object 67"/>
          <p:cNvSpPr/>
          <p:nvPr/>
        </p:nvSpPr>
        <p:spPr>
          <a:xfrm>
            <a:off x="2095880" y="3973448"/>
            <a:ext cx="662940" cy="290830"/>
          </a:xfrm>
          <a:custGeom>
            <a:avLst/>
            <a:gdLst/>
            <a:ahLst/>
            <a:cxnLst/>
            <a:rect l="l" t="t" r="r" b="b"/>
            <a:pathLst>
              <a:path w="662939" h="290829">
                <a:moveTo>
                  <a:pt x="0" y="48387"/>
                </a:moveTo>
                <a:lnTo>
                  <a:pt x="3810" y="29553"/>
                </a:lnTo>
                <a:lnTo>
                  <a:pt x="14192" y="14173"/>
                </a:lnTo>
                <a:lnTo>
                  <a:pt x="29575" y="3802"/>
                </a:lnTo>
                <a:lnTo>
                  <a:pt x="48387" y="0"/>
                </a:lnTo>
                <a:lnTo>
                  <a:pt x="614552" y="0"/>
                </a:lnTo>
                <a:lnTo>
                  <a:pt x="633364" y="3802"/>
                </a:lnTo>
                <a:lnTo>
                  <a:pt x="648747" y="14173"/>
                </a:lnTo>
                <a:lnTo>
                  <a:pt x="659130" y="29553"/>
                </a:lnTo>
                <a:lnTo>
                  <a:pt x="662939" y="48387"/>
                </a:lnTo>
                <a:lnTo>
                  <a:pt x="662939" y="241934"/>
                </a:lnTo>
                <a:lnTo>
                  <a:pt x="659130" y="260768"/>
                </a:lnTo>
                <a:lnTo>
                  <a:pt x="648747" y="276148"/>
                </a:lnTo>
                <a:lnTo>
                  <a:pt x="633364" y="286519"/>
                </a:lnTo>
                <a:lnTo>
                  <a:pt x="614552"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68" name="object 68"/>
          <p:cNvSpPr/>
          <p:nvPr/>
        </p:nvSpPr>
        <p:spPr>
          <a:xfrm>
            <a:off x="2964942" y="3947159"/>
            <a:ext cx="748271" cy="375691"/>
          </a:xfrm>
          <a:prstGeom prst="rect">
            <a:avLst/>
          </a:prstGeom>
          <a:blipFill>
            <a:blip r:embed="rId26" cstate="print"/>
            <a:stretch>
              <a:fillRect/>
            </a:stretch>
          </a:blipFill>
        </p:spPr>
        <p:txBody>
          <a:bodyPr wrap="square" lIns="0" tIns="0" rIns="0" bIns="0" rtlCol="0"/>
          <a:lstStyle/>
          <a:p>
            <a:endParaRPr/>
          </a:p>
        </p:txBody>
      </p:sp>
      <p:sp>
        <p:nvSpPr>
          <p:cNvPr id="69" name="object 69"/>
          <p:cNvSpPr/>
          <p:nvPr/>
        </p:nvSpPr>
        <p:spPr>
          <a:xfrm>
            <a:off x="3015995" y="3971544"/>
            <a:ext cx="645477" cy="368706"/>
          </a:xfrm>
          <a:prstGeom prst="rect">
            <a:avLst/>
          </a:prstGeom>
          <a:blipFill>
            <a:blip r:embed="rId27" cstate="print"/>
            <a:stretch>
              <a:fillRect/>
            </a:stretch>
          </a:blipFill>
        </p:spPr>
        <p:txBody>
          <a:bodyPr wrap="square" lIns="0" tIns="0" rIns="0" bIns="0" rtlCol="0"/>
          <a:lstStyle/>
          <a:p>
            <a:endParaRPr/>
          </a:p>
        </p:txBody>
      </p:sp>
      <p:sp>
        <p:nvSpPr>
          <p:cNvPr id="70" name="object 70"/>
          <p:cNvSpPr/>
          <p:nvPr/>
        </p:nvSpPr>
        <p:spPr>
          <a:xfrm>
            <a:off x="3011042" y="3973448"/>
            <a:ext cx="662940" cy="290322"/>
          </a:xfrm>
          <a:prstGeom prst="rect">
            <a:avLst/>
          </a:prstGeom>
          <a:blipFill>
            <a:blip r:embed="rId29" cstate="print"/>
            <a:stretch>
              <a:fillRect/>
            </a:stretch>
          </a:blipFill>
        </p:spPr>
        <p:txBody>
          <a:bodyPr wrap="square" lIns="0" tIns="0" rIns="0" bIns="0" rtlCol="0"/>
          <a:lstStyle/>
          <a:p>
            <a:endParaRPr/>
          </a:p>
        </p:txBody>
      </p:sp>
      <p:sp>
        <p:nvSpPr>
          <p:cNvPr id="71" name="object 71"/>
          <p:cNvSpPr/>
          <p:nvPr/>
        </p:nvSpPr>
        <p:spPr>
          <a:xfrm>
            <a:off x="3011042" y="3973448"/>
            <a:ext cx="662940" cy="290830"/>
          </a:xfrm>
          <a:custGeom>
            <a:avLst/>
            <a:gdLst/>
            <a:ahLst/>
            <a:cxnLst/>
            <a:rect l="l" t="t" r="r" b="b"/>
            <a:pathLst>
              <a:path w="662939" h="290829">
                <a:moveTo>
                  <a:pt x="0" y="48387"/>
                </a:moveTo>
                <a:lnTo>
                  <a:pt x="3810" y="29553"/>
                </a:lnTo>
                <a:lnTo>
                  <a:pt x="14192" y="14173"/>
                </a:lnTo>
                <a:lnTo>
                  <a:pt x="29575" y="3802"/>
                </a:lnTo>
                <a:lnTo>
                  <a:pt x="48387" y="0"/>
                </a:lnTo>
                <a:lnTo>
                  <a:pt x="614553" y="0"/>
                </a:lnTo>
                <a:lnTo>
                  <a:pt x="633364" y="3802"/>
                </a:lnTo>
                <a:lnTo>
                  <a:pt x="648747" y="14173"/>
                </a:lnTo>
                <a:lnTo>
                  <a:pt x="659130" y="29553"/>
                </a:lnTo>
                <a:lnTo>
                  <a:pt x="662940" y="48387"/>
                </a:lnTo>
                <a:lnTo>
                  <a:pt x="662940" y="241934"/>
                </a:lnTo>
                <a:lnTo>
                  <a:pt x="659130" y="260768"/>
                </a:lnTo>
                <a:lnTo>
                  <a:pt x="648747" y="276148"/>
                </a:lnTo>
                <a:lnTo>
                  <a:pt x="633364" y="286519"/>
                </a:lnTo>
                <a:lnTo>
                  <a:pt x="614553"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72" name="object 72"/>
          <p:cNvSpPr txBox="1"/>
          <p:nvPr/>
        </p:nvSpPr>
        <p:spPr>
          <a:xfrm>
            <a:off x="2213355" y="4013453"/>
            <a:ext cx="1342390" cy="193040"/>
          </a:xfrm>
          <a:prstGeom prst="rect">
            <a:avLst/>
          </a:prstGeom>
        </p:spPr>
        <p:txBody>
          <a:bodyPr vert="horz" wrap="square" lIns="0" tIns="12065" rIns="0" bIns="0" rtlCol="0">
            <a:spAutoFit/>
          </a:bodyPr>
          <a:lstStyle/>
          <a:p>
            <a:pPr marL="12700">
              <a:lnSpc>
                <a:spcPct val="100000"/>
              </a:lnSpc>
              <a:spcBef>
                <a:spcPts val="95"/>
              </a:spcBef>
              <a:tabLst>
                <a:tab pos="927735" algn="l"/>
              </a:tabLst>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r>
              <a:rPr sz="1100" dirty="0">
                <a:solidFill>
                  <a:srgbClr val="222E3C"/>
                </a:solidFill>
                <a:latin typeface="Trebuchet MS"/>
                <a:cs typeface="Trebuchet MS"/>
              </a:rPr>
              <a:t>	</a:t>
            </a: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73" name="object 73"/>
          <p:cNvSpPr/>
          <p:nvPr/>
        </p:nvSpPr>
        <p:spPr>
          <a:xfrm>
            <a:off x="4251959" y="3947159"/>
            <a:ext cx="749033" cy="375691"/>
          </a:xfrm>
          <a:prstGeom prst="rect">
            <a:avLst/>
          </a:prstGeom>
          <a:blipFill>
            <a:blip r:embed="rId30" cstate="print"/>
            <a:stretch>
              <a:fillRect/>
            </a:stretch>
          </a:blipFill>
        </p:spPr>
        <p:txBody>
          <a:bodyPr wrap="square" lIns="0" tIns="0" rIns="0" bIns="0" rtlCol="0"/>
          <a:lstStyle/>
          <a:p>
            <a:endParaRPr/>
          </a:p>
        </p:txBody>
      </p:sp>
      <p:sp>
        <p:nvSpPr>
          <p:cNvPr id="74" name="object 74"/>
          <p:cNvSpPr/>
          <p:nvPr/>
        </p:nvSpPr>
        <p:spPr>
          <a:xfrm>
            <a:off x="4303776" y="3971544"/>
            <a:ext cx="645477" cy="368706"/>
          </a:xfrm>
          <a:prstGeom prst="rect">
            <a:avLst/>
          </a:prstGeom>
          <a:blipFill>
            <a:blip r:embed="rId27" cstate="print"/>
            <a:stretch>
              <a:fillRect/>
            </a:stretch>
          </a:blipFill>
        </p:spPr>
        <p:txBody>
          <a:bodyPr wrap="square" lIns="0" tIns="0" rIns="0" bIns="0" rtlCol="0"/>
          <a:lstStyle/>
          <a:p>
            <a:endParaRPr/>
          </a:p>
        </p:txBody>
      </p:sp>
      <p:sp>
        <p:nvSpPr>
          <p:cNvPr id="75" name="object 75"/>
          <p:cNvSpPr/>
          <p:nvPr/>
        </p:nvSpPr>
        <p:spPr>
          <a:xfrm>
            <a:off x="4298060" y="3973448"/>
            <a:ext cx="663701" cy="290322"/>
          </a:xfrm>
          <a:prstGeom prst="rect">
            <a:avLst/>
          </a:prstGeom>
          <a:blipFill>
            <a:blip r:embed="rId31" cstate="print"/>
            <a:stretch>
              <a:fillRect/>
            </a:stretch>
          </a:blipFill>
        </p:spPr>
        <p:txBody>
          <a:bodyPr wrap="square" lIns="0" tIns="0" rIns="0" bIns="0" rtlCol="0"/>
          <a:lstStyle/>
          <a:p>
            <a:endParaRPr/>
          </a:p>
        </p:txBody>
      </p:sp>
      <p:sp>
        <p:nvSpPr>
          <p:cNvPr id="76" name="object 76"/>
          <p:cNvSpPr/>
          <p:nvPr/>
        </p:nvSpPr>
        <p:spPr>
          <a:xfrm>
            <a:off x="4298060" y="3973448"/>
            <a:ext cx="664210" cy="290830"/>
          </a:xfrm>
          <a:custGeom>
            <a:avLst/>
            <a:gdLst/>
            <a:ahLst/>
            <a:cxnLst/>
            <a:rect l="l" t="t" r="r" b="b"/>
            <a:pathLst>
              <a:path w="664210" h="290829">
                <a:moveTo>
                  <a:pt x="0" y="48387"/>
                </a:moveTo>
                <a:lnTo>
                  <a:pt x="3810" y="29553"/>
                </a:lnTo>
                <a:lnTo>
                  <a:pt x="14192" y="14173"/>
                </a:lnTo>
                <a:lnTo>
                  <a:pt x="29575" y="3802"/>
                </a:lnTo>
                <a:lnTo>
                  <a:pt x="48387" y="0"/>
                </a:lnTo>
                <a:lnTo>
                  <a:pt x="615314" y="0"/>
                </a:lnTo>
                <a:lnTo>
                  <a:pt x="634126" y="3802"/>
                </a:lnTo>
                <a:lnTo>
                  <a:pt x="649509" y="14173"/>
                </a:lnTo>
                <a:lnTo>
                  <a:pt x="659891" y="29553"/>
                </a:lnTo>
                <a:lnTo>
                  <a:pt x="663701" y="48387"/>
                </a:lnTo>
                <a:lnTo>
                  <a:pt x="663701" y="241934"/>
                </a:lnTo>
                <a:lnTo>
                  <a:pt x="659891" y="260768"/>
                </a:lnTo>
                <a:lnTo>
                  <a:pt x="649509" y="276148"/>
                </a:lnTo>
                <a:lnTo>
                  <a:pt x="634126" y="286519"/>
                </a:lnTo>
                <a:lnTo>
                  <a:pt x="615314"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77" name="object 77"/>
          <p:cNvSpPr txBox="1"/>
          <p:nvPr/>
        </p:nvSpPr>
        <p:spPr>
          <a:xfrm>
            <a:off x="4416044" y="4013453"/>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78" name="object 78"/>
          <p:cNvSpPr/>
          <p:nvPr/>
        </p:nvSpPr>
        <p:spPr>
          <a:xfrm>
            <a:off x="5178552" y="3943350"/>
            <a:ext cx="748271" cy="375691"/>
          </a:xfrm>
          <a:prstGeom prst="rect">
            <a:avLst/>
          </a:prstGeom>
          <a:blipFill>
            <a:blip r:embed="rId26" cstate="print"/>
            <a:stretch>
              <a:fillRect/>
            </a:stretch>
          </a:blipFill>
        </p:spPr>
        <p:txBody>
          <a:bodyPr wrap="square" lIns="0" tIns="0" rIns="0" bIns="0" rtlCol="0"/>
          <a:lstStyle/>
          <a:p>
            <a:endParaRPr/>
          </a:p>
        </p:txBody>
      </p:sp>
      <p:sp>
        <p:nvSpPr>
          <p:cNvPr id="79" name="object 79"/>
          <p:cNvSpPr/>
          <p:nvPr/>
        </p:nvSpPr>
        <p:spPr>
          <a:xfrm>
            <a:off x="5230367" y="3966971"/>
            <a:ext cx="645477" cy="368706"/>
          </a:xfrm>
          <a:prstGeom prst="rect">
            <a:avLst/>
          </a:prstGeom>
          <a:blipFill>
            <a:blip r:embed="rId27" cstate="print"/>
            <a:stretch>
              <a:fillRect/>
            </a:stretch>
          </a:blipFill>
        </p:spPr>
        <p:txBody>
          <a:bodyPr wrap="square" lIns="0" tIns="0" rIns="0" bIns="0" rtlCol="0"/>
          <a:lstStyle/>
          <a:p>
            <a:endParaRPr/>
          </a:p>
        </p:txBody>
      </p:sp>
      <p:sp>
        <p:nvSpPr>
          <p:cNvPr id="80" name="object 80"/>
          <p:cNvSpPr/>
          <p:nvPr/>
        </p:nvSpPr>
        <p:spPr>
          <a:xfrm>
            <a:off x="5224653" y="3969639"/>
            <a:ext cx="662939" cy="290322"/>
          </a:xfrm>
          <a:prstGeom prst="rect">
            <a:avLst/>
          </a:prstGeom>
          <a:blipFill>
            <a:blip r:embed="rId32" cstate="print"/>
            <a:stretch>
              <a:fillRect/>
            </a:stretch>
          </a:blipFill>
        </p:spPr>
        <p:txBody>
          <a:bodyPr wrap="square" lIns="0" tIns="0" rIns="0" bIns="0" rtlCol="0"/>
          <a:lstStyle/>
          <a:p>
            <a:endParaRPr/>
          </a:p>
        </p:txBody>
      </p:sp>
      <p:sp>
        <p:nvSpPr>
          <p:cNvPr id="81" name="object 81"/>
          <p:cNvSpPr/>
          <p:nvPr/>
        </p:nvSpPr>
        <p:spPr>
          <a:xfrm>
            <a:off x="5224653" y="3969639"/>
            <a:ext cx="662940" cy="290830"/>
          </a:xfrm>
          <a:custGeom>
            <a:avLst/>
            <a:gdLst/>
            <a:ahLst/>
            <a:cxnLst/>
            <a:rect l="l" t="t" r="r" b="b"/>
            <a:pathLst>
              <a:path w="662939" h="290829">
                <a:moveTo>
                  <a:pt x="0" y="48387"/>
                </a:moveTo>
                <a:lnTo>
                  <a:pt x="3810" y="29553"/>
                </a:lnTo>
                <a:lnTo>
                  <a:pt x="14192" y="14173"/>
                </a:lnTo>
                <a:lnTo>
                  <a:pt x="29575" y="3802"/>
                </a:lnTo>
                <a:lnTo>
                  <a:pt x="48387"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7" y="290322"/>
                </a:lnTo>
                <a:lnTo>
                  <a:pt x="29575" y="286519"/>
                </a:lnTo>
                <a:lnTo>
                  <a:pt x="14192" y="276148"/>
                </a:lnTo>
                <a:lnTo>
                  <a:pt x="3810"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82" name="object 82"/>
          <p:cNvSpPr txBox="1"/>
          <p:nvPr/>
        </p:nvSpPr>
        <p:spPr>
          <a:xfrm>
            <a:off x="5342635"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83" name="object 83"/>
          <p:cNvSpPr/>
          <p:nvPr/>
        </p:nvSpPr>
        <p:spPr>
          <a:xfrm>
            <a:off x="6017514" y="3943350"/>
            <a:ext cx="748271" cy="375691"/>
          </a:xfrm>
          <a:prstGeom prst="rect">
            <a:avLst/>
          </a:prstGeom>
          <a:blipFill>
            <a:blip r:embed="rId26" cstate="print"/>
            <a:stretch>
              <a:fillRect/>
            </a:stretch>
          </a:blipFill>
        </p:spPr>
        <p:txBody>
          <a:bodyPr wrap="square" lIns="0" tIns="0" rIns="0" bIns="0" rtlCol="0"/>
          <a:lstStyle/>
          <a:p>
            <a:endParaRPr/>
          </a:p>
        </p:txBody>
      </p:sp>
      <p:sp>
        <p:nvSpPr>
          <p:cNvPr id="84" name="object 84"/>
          <p:cNvSpPr/>
          <p:nvPr/>
        </p:nvSpPr>
        <p:spPr>
          <a:xfrm>
            <a:off x="6068567" y="3966971"/>
            <a:ext cx="645477" cy="368706"/>
          </a:xfrm>
          <a:prstGeom prst="rect">
            <a:avLst/>
          </a:prstGeom>
          <a:blipFill>
            <a:blip r:embed="rId27" cstate="print"/>
            <a:stretch>
              <a:fillRect/>
            </a:stretch>
          </a:blipFill>
        </p:spPr>
        <p:txBody>
          <a:bodyPr wrap="square" lIns="0" tIns="0" rIns="0" bIns="0" rtlCol="0"/>
          <a:lstStyle/>
          <a:p>
            <a:endParaRPr/>
          </a:p>
        </p:txBody>
      </p:sp>
      <p:sp>
        <p:nvSpPr>
          <p:cNvPr id="85" name="object 85"/>
          <p:cNvSpPr/>
          <p:nvPr/>
        </p:nvSpPr>
        <p:spPr>
          <a:xfrm>
            <a:off x="6063615" y="3969639"/>
            <a:ext cx="662939" cy="290322"/>
          </a:xfrm>
          <a:prstGeom prst="rect">
            <a:avLst/>
          </a:prstGeom>
          <a:blipFill>
            <a:blip r:embed="rId32" cstate="print"/>
            <a:stretch>
              <a:fillRect/>
            </a:stretch>
          </a:blipFill>
        </p:spPr>
        <p:txBody>
          <a:bodyPr wrap="square" lIns="0" tIns="0" rIns="0" bIns="0" rtlCol="0"/>
          <a:lstStyle/>
          <a:p>
            <a:endParaRPr/>
          </a:p>
        </p:txBody>
      </p:sp>
      <p:sp>
        <p:nvSpPr>
          <p:cNvPr id="86" name="object 86"/>
          <p:cNvSpPr/>
          <p:nvPr/>
        </p:nvSpPr>
        <p:spPr>
          <a:xfrm>
            <a:off x="6063615" y="3969639"/>
            <a:ext cx="662940" cy="290830"/>
          </a:xfrm>
          <a:custGeom>
            <a:avLst/>
            <a:gdLst/>
            <a:ahLst/>
            <a:cxnLst/>
            <a:rect l="l" t="t" r="r" b="b"/>
            <a:pathLst>
              <a:path w="662940" h="290829">
                <a:moveTo>
                  <a:pt x="0" y="48387"/>
                </a:moveTo>
                <a:lnTo>
                  <a:pt x="3810" y="29553"/>
                </a:lnTo>
                <a:lnTo>
                  <a:pt x="14192" y="14173"/>
                </a:lnTo>
                <a:lnTo>
                  <a:pt x="29575" y="3802"/>
                </a:lnTo>
                <a:lnTo>
                  <a:pt x="48387" y="0"/>
                </a:lnTo>
                <a:lnTo>
                  <a:pt x="614553" y="0"/>
                </a:lnTo>
                <a:lnTo>
                  <a:pt x="633364" y="3802"/>
                </a:lnTo>
                <a:lnTo>
                  <a:pt x="648747" y="14173"/>
                </a:lnTo>
                <a:lnTo>
                  <a:pt x="659130" y="29553"/>
                </a:lnTo>
                <a:lnTo>
                  <a:pt x="662939" y="48387"/>
                </a:lnTo>
                <a:lnTo>
                  <a:pt x="662939" y="241935"/>
                </a:lnTo>
                <a:lnTo>
                  <a:pt x="659130" y="260768"/>
                </a:lnTo>
                <a:lnTo>
                  <a:pt x="648747" y="276148"/>
                </a:lnTo>
                <a:lnTo>
                  <a:pt x="633364" y="286519"/>
                </a:lnTo>
                <a:lnTo>
                  <a:pt x="614553" y="290322"/>
                </a:lnTo>
                <a:lnTo>
                  <a:pt x="48387" y="290322"/>
                </a:lnTo>
                <a:lnTo>
                  <a:pt x="29575" y="286519"/>
                </a:lnTo>
                <a:lnTo>
                  <a:pt x="14192" y="276148"/>
                </a:lnTo>
                <a:lnTo>
                  <a:pt x="3810"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87" name="object 87"/>
          <p:cNvSpPr txBox="1"/>
          <p:nvPr/>
        </p:nvSpPr>
        <p:spPr>
          <a:xfrm>
            <a:off x="6181090"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88" name="object 88"/>
          <p:cNvSpPr/>
          <p:nvPr/>
        </p:nvSpPr>
        <p:spPr>
          <a:xfrm>
            <a:off x="6876288" y="3943350"/>
            <a:ext cx="748271" cy="375691"/>
          </a:xfrm>
          <a:prstGeom prst="rect">
            <a:avLst/>
          </a:prstGeom>
          <a:blipFill>
            <a:blip r:embed="rId26" cstate="print"/>
            <a:stretch>
              <a:fillRect/>
            </a:stretch>
          </a:blipFill>
        </p:spPr>
        <p:txBody>
          <a:bodyPr wrap="square" lIns="0" tIns="0" rIns="0" bIns="0" rtlCol="0"/>
          <a:lstStyle/>
          <a:p>
            <a:endParaRPr/>
          </a:p>
        </p:txBody>
      </p:sp>
      <p:sp>
        <p:nvSpPr>
          <p:cNvPr id="89" name="object 89"/>
          <p:cNvSpPr/>
          <p:nvPr/>
        </p:nvSpPr>
        <p:spPr>
          <a:xfrm>
            <a:off x="6927342" y="3966971"/>
            <a:ext cx="645477" cy="368706"/>
          </a:xfrm>
          <a:prstGeom prst="rect">
            <a:avLst/>
          </a:prstGeom>
          <a:blipFill>
            <a:blip r:embed="rId27" cstate="print"/>
            <a:stretch>
              <a:fillRect/>
            </a:stretch>
          </a:blipFill>
        </p:spPr>
        <p:txBody>
          <a:bodyPr wrap="square" lIns="0" tIns="0" rIns="0" bIns="0" rtlCol="0"/>
          <a:lstStyle/>
          <a:p>
            <a:endParaRPr/>
          </a:p>
        </p:txBody>
      </p:sp>
      <p:sp>
        <p:nvSpPr>
          <p:cNvPr id="90" name="object 90"/>
          <p:cNvSpPr/>
          <p:nvPr/>
        </p:nvSpPr>
        <p:spPr>
          <a:xfrm>
            <a:off x="6922389" y="3969639"/>
            <a:ext cx="662939" cy="290322"/>
          </a:xfrm>
          <a:prstGeom prst="rect">
            <a:avLst/>
          </a:prstGeom>
          <a:blipFill>
            <a:blip r:embed="rId33" cstate="print"/>
            <a:stretch>
              <a:fillRect/>
            </a:stretch>
          </a:blipFill>
        </p:spPr>
        <p:txBody>
          <a:bodyPr wrap="square" lIns="0" tIns="0" rIns="0" bIns="0" rtlCol="0"/>
          <a:lstStyle/>
          <a:p>
            <a:endParaRPr/>
          </a:p>
        </p:txBody>
      </p:sp>
      <p:sp>
        <p:nvSpPr>
          <p:cNvPr id="91" name="object 91"/>
          <p:cNvSpPr/>
          <p:nvPr/>
        </p:nvSpPr>
        <p:spPr>
          <a:xfrm>
            <a:off x="6922389" y="3969639"/>
            <a:ext cx="662940" cy="290830"/>
          </a:xfrm>
          <a:custGeom>
            <a:avLst/>
            <a:gdLst/>
            <a:ahLst/>
            <a:cxnLst/>
            <a:rect l="l" t="t" r="r" b="b"/>
            <a:pathLst>
              <a:path w="662940" h="290829">
                <a:moveTo>
                  <a:pt x="0" y="48387"/>
                </a:moveTo>
                <a:lnTo>
                  <a:pt x="3809" y="29553"/>
                </a:lnTo>
                <a:lnTo>
                  <a:pt x="14192" y="14173"/>
                </a:lnTo>
                <a:lnTo>
                  <a:pt x="29575" y="3802"/>
                </a:lnTo>
                <a:lnTo>
                  <a:pt x="48386"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6" y="290322"/>
                </a:lnTo>
                <a:lnTo>
                  <a:pt x="29575" y="286519"/>
                </a:lnTo>
                <a:lnTo>
                  <a:pt x="14192" y="276148"/>
                </a:lnTo>
                <a:lnTo>
                  <a:pt x="3809"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92" name="object 92"/>
          <p:cNvSpPr txBox="1"/>
          <p:nvPr/>
        </p:nvSpPr>
        <p:spPr>
          <a:xfrm>
            <a:off x="7039864"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93" name="object 93"/>
          <p:cNvSpPr/>
          <p:nvPr/>
        </p:nvSpPr>
        <p:spPr>
          <a:xfrm>
            <a:off x="7670292" y="3940302"/>
            <a:ext cx="748271" cy="375691"/>
          </a:xfrm>
          <a:prstGeom prst="rect">
            <a:avLst/>
          </a:prstGeom>
          <a:blipFill>
            <a:blip r:embed="rId26" cstate="print"/>
            <a:stretch>
              <a:fillRect/>
            </a:stretch>
          </a:blipFill>
        </p:spPr>
        <p:txBody>
          <a:bodyPr wrap="square" lIns="0" tIns="0" rIns="0" bIns="0" rtlCol="0"/>
          <a:lstStyle/>
          <a:p>
            <a:endParaRPr/>
          </a:p>
        </p:txBody>
      </p:sp>
      <p:sp>
        <p:nvSpPr>
          <p:cNvPr id="94" name="object 94"/>
          <p:cNvSpPr/>
          <p:nvPr/>
        </p:nvSpPr>
        <p:spPr>
          <a:xfrm>
            <a:off x="7721345" y="3963923"/>
            <a:ext cx="645477" cy="368706"/>
          </a:xfrm>
          <a:prstGeom prst="rect">
            <a:avLst/>
          </a:prstGeom>
          <a:blipFill>
            <a:blip r:embed="rId27" cstate="print"/>
            <a:stretch>
              <a:fillRect/>
            </a:stretch>
          </a:blipFill>
        </p:spPr>
        <p:txBody>
          <a:bodyPr wrap="square" lIns="0" tIns="0" rIns="0" bIns="0" rtlCol="0"/>
          <a:lstStyle/>
          <a:p>
            <a:endParaRPr/>
          </a:p>
        </p:txBody>
      </p:sp>
      <p:sp>
        <p:nvSpPr>
          <p:cNvPr id="95" name="object 95"/>
          <p:cNvSpPr/>
          <p:nvPr/>
        </p:nvSpPr>
        <p:spPr>
          <a:xfrm>
            <a:off x="7716393" y="3966590"/>
            <a:ext cx="662939" cy="290322"/>
          </a:xfrm>
          <a:prstGeom prst="rect">
            <a:avLst/>
          </a:prstGeom>
          <a:blipFill>
            <a:blip r:embed="rId34" cstate="print"/>
            <a:stretch>
              <a:fillRect/>
            </a:stretch>
          </a:blipFill>
        </p:spPr>
        <p:txBody>
          <a:bodyPr wrap="square" lIns="0" tIns="0" rIns="0" bIns="0" rtlCol="0"/>
          <a:lstStyle/>
          <a:p>
            <a:endParaRPr/>
          </a:p>
        </p:txBody>
      </p:sp>
      <p:sp>
        <p:nvSpPr>
          <p:cNvPr id="96" name="object 96"/>
          <p:cNvSpPr/>
          <p:nvPr/>
        </p:nvSpPr>
        <p:spPr>
          <a:xfrm>
            <a:off x="7716393" y="3966590"/>
            <a:ext cx="662940" cy="290830"/>
          </a:xfrm>
          <a:custGeom>
            <a:avLst/>
            <a:gdLst/>
            <a:ahLst/>
            <a:cxnLst/>
            <a:rect l="l" t="t" r="r" b="b"/>
            <a:pathLst>
              <a:path w="662940" h="290829">
                <a:moveTo>
                  <a:pt x="0" y="48387"/>
                </a:moveTo>
                <a:lnTo>
                  <a:pt x="3809" y="29553"/>
                </a:lnTo>
                <a:lnTo>
                  <a:pt x="14192" y="14173"/>
                </a:lnTo>
                <a:lnTo>
                  <a:pt x="29575" y="3802"/>
                </a:lnTo>
                <a:lnTo>
                  <a:pt x="48386"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6" y="290322"/>
                </a:lnTo>
                <a:lnTo>
                  <a:pt x="29575" y="286519"/>
                </a:lnTo>
                <a:lnTo>
                  <a:pt x="14192" y="276148"/>
                </a:lnTo>
                <a:lnTo>
                  <a:pt x="3809"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97" name="object 97"/>
          <p:cNvSpPr txBox="1"/>
          <p:nvPr/>
        </p:nvSpPr>
        <p:spPr>
          <a:xfrm>
            <a:off x="7834376" y="4006088"/>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98" name="object 98"/>
          <p:cNvSpPr/>
          <p:nvPr/>
        </p:nvSpPr>
        <p:spPr>
          <a:xfrm>
            <a:off x="3298697" y="4298441"/>
            <a:ext cx="543280" cy="293408"/>
          </a:xfrm>
          <a:prstGeom prst="rect">
            <a:avLst/>
          </a:prstGeom>
          <a:blipFill>
            <a:blip r:embed="rId35" cstate="print"/>
            <a:stretch>
              <a:fillRect/>
            </a:stretch>
          </a:blipFill>
        </p:spPr>
        <p:txBody>
          <a:bodyPr wrap="square" lIns="0" tIns="0" rIns="0" bIns="0" rtlCol="0"/>
          <a:lstStyle/>
          <a:p>
            <a:endParaRPr/>
          </a:p>
        </p:txBody>
      </p:sp>
      <p:sp>
        <p:nvSpPr>
          <p:cNvPr id="99" name="object 99"/>
          <p:cNvSpPr/>
          <p:nvPr/>
        </p:nvSpPr>
        <p:spPr>
          <a:xfrm>
            <a:off x="3374135" y="4293108"/>
            <a:ext cx="390156" cy="326796"/>
          </a:xfrm>
          <a:prstGeom prst="rect">
            <a:avLst/>
          </a:prstGeom>
          <a:blipFill>
            <a:blip r:embed="rId36" cstate="print"/>
            <a:stretch>
              <a:fillRect/>
            </a:stretch>
          </a:blipFill>
        </p:spPr>
        <p:txBody>
          <a:bodyPr wrap="square" lIns="0" tIns="0" rIns="0" bIns="0" rtlCol="0"/>
          <a:lstStyle/>
          <a:p>
            <a:endParaRPr/>
          </a:p>
        </p:txBody>
      </p:sp>
      <p:sp>
        <p:nvSpPr>
          <p:cNvPr id="100" name="object 100"/>
          <p:cNvSpPr/>
          <p:nvPr/>
        </p:nvSpPr>
        <p:spPr>
          <a:xfrm>
            <a:off x="3344798" y="4321683"/>
            <a:ext cx="457962" cy="208025"/>
          </a:xfrm>
          <a:prstGeom prst="rect">
            <a:avLst/>
          </a:prstGeom>
          <a:blipFill>
            <a:blip r:embed="rId37" cstate="print"/>
            <a:stretch>
              <a:fillRect/>
            </a:stretch>
          </a:blipFill>
        </p:spPr>
        <p:txBody>
          <a:bodyPr wrap="square" lIns="0" tIns="0" rIns="0" bIns="0" rtlCol="0"/>
          <a:lstStyle/>
          <a:p>
            <a:endParaRPr/>
          </a:p>
        </p:txBody>
      </p:sp>
      <p:sp>
        <p:nvSpPr>
          <p:cNvPr id="101" name="object 101"/>
          <p:cNvSpPr txBox="1"/>
          <p:nvPr/>
        </p:nvSpPr>
        <p:spPr>
          <a:xfrm>
            <a:off x="3344798" y="4321683"/>
            <a:ext cx="458470" cy="208279"/>
          </a:xfrm>
          <a:prstGeom prst="rect">
            <a:avLst/>
          </a:prstGeom>
          <a:ln w="9905">
            <a:solidFill>
              <a:srgbClr val="D7E9E9"/>
            </a:solidFill>
          </a:ln>
        </p:spPr>
        <p:txBody>
          <a:bodyPr vert="horz" wrap="square" lIns="0" tIns="7620" rIns="0" bIns="0" rtlCol="0">
            <a:spAutoFit/>
          </a:bodyPr>
          <a:lstStyle/>
          <a:p>
            <a:pPr marL="127000" marR="110489" indent="-10795">
              <a:lnSpc>
                <a:spcPct val="100000"/>
              </a:lnSpc>
              <a:spcBef>
                <a:spcPts val="60"/>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02" name="object 102"/>
          <p:cNvSpPr/>
          <p:nvPr/>
        </p:nvSpPr>
        <p:spPr>
          <a:xfrm>
            <a:off x="5660135" y="4298441"/>
            <a:ext cx="544042" cy="293408"/>
          </a:xfrm>
          <a:prstGeom prst="rect">
            <a:avLst/>
          </a:prstGeom>
          <a:blipFill>
            <a:blip r:embed="rId35" cstate="print"/>
            <a:stretch>
              <a:fillRect/>
            </a:stretch>
          </a:blipFill>
        </p:spPr>
        <p:txBody>
          <a:bodyPr wrap="square" lIns="0" tIns="0" rIns="0" bIns="0" rtlCol="0"/>
          <a:lstStyle/>
          <a:p>
            <a:endParaRPr/>
          </a:p>
        </p:txBody>
      </p:sp>
      <p:sp>
        <p:nvSpPr>
          <p:cNvPr id="103" name="object 103"/>
          <p:cNvSpPr/>
          <p:nvPr/>
        </p:nvSpPr>
        <p:spPr>
          <a:xfrm>
            <a:off x="5736335" y="4293108"/>
            <a:ext cx="390156" cy="326796"/>
          </a:xfrm>
          <a:prstGeom prst="rect">
            <a:avLst/>
          </a:prstGeom>
          <a:blipFill>
            <a:blip r:embed="rId38" cstate="print"/>
            <a:stretch>
              <a:fillRect/>
            </a:stretch>
          </a:blipFill>
        </p:spPr>
        <p:txBody>
          <a:bodyPr wrap="square" lIns="0" tIns="0" rIns="0" bIns="0" rtlCol="0"/>
          <a:lstStyle/>
          <a:p>
            <a:endParaRPr/>
          </a:p>
        </p:txBody>
      </p:sp>
      <p:sp>
        <p:nvSpPr>
          <p:cNvPr id="104" name="object 104"/>
          <p:cNvSpPr/>
          <p:nvPr/>
        </p:nvSpPr>
        <p:spPr>
          <a:xfrm>
            <a:off x="5706236" y="4321683"/>
            <a:ext cx="458724" cy="208025"/>
          </a:xfrm>
          <a:prstGeom prst="rect">
            <a:avLst/>
          </a:prstGeom>
          <a:blipFill>
            <a:blip r:embed="rId39" cstate="print"/>
            <a:stretch>
              <a:fillRect/>
            </a:stretch>
          </a:blipFill>
        </p:spPr>
        <p:txBody>
          <a:bodyPr wrap="square" lIns="0" tIns="0" rIns="0" bIns="0" rtlCol="0"/>
          <a:lstStyle/>
          <a:p>
            <a:endParaRPr/>
          </a:p>
        </p:txBody>
      </p:sp>
      <p:sp>
        <p:nvSpPr>
          <p:cNvPr id="105" name="object 105"/>
          <p:cNvSpPr txBox="1"/>
          <p:nvPr/>
        </p:nvSpPr>
        <p:spPr>
          <a:xfrm>
            <a:off x="5706236" y="4321683"/>
            <a:ext cx="459105" cy="208279"/>
          </a:xfrm>
          <a:prstGeom prst="rect">
            <a:avLst/>
          </a:prstGeom>
          <a:ln w="9905">
            <a:solidFill>
              <a:srgbClr val="D7E9E9"/>
            </a:solidFill>
          </a:ln>
        </p:spPr>
        <p:txBody>
          <a:bodyPr vert="horz" wrap="square" lIns="0" tIns="7620" rIns="0" bIns="0" rtlCol="0">
            <a:spAutoFit/>
          </a:bodyPr>
          <a:lstStyle/>
          <a:p>
            <a:pPr marL="127635" marR="110489" indent="-10795">
              <a:lnSpc>
                <a:spcPct val="100000"/>
              </a:lnSpc>
              <a:spcBef>
                <a:spcPts val="60"/>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06" name="object 106"/>
          <p:cNvSpPr/>
          <p:nvPr/>
        </p:nvSpPr>
        <p:spPr>
          <a:xfrm>
            <a:off x="7981188" y="4296917"/>
            <a:ext cx="543280" cy="292658"/>
          </a:xfrm>
          <a:prstGeom prst="rect">
            <a:avLst/>
          </a:prstGeom>
          <a:blipFill>
            <a:blip r:embed="rId40" cstate="print"/>
            <a:stretch>
              <a:fillRect/>
            </a:stretch>
          </a:blipFill>
        </p:spPr>
        <p:txBody>
          <a:bodyPr wrap="square" lIns="0" tIns="0" rIns="0" bIns="0" rtlCol="0"/>
          <a:lstStyle/>
          <a:p>
            <a:endParaRPr/>
          </a:p>
        </p:txBody>
      </p:sp>
      <p:sp>
        <p:nvSpPr>
          <p:cNvPr id="107" name="object 107"/>
          <p:cNvSpPr/>
          <p:nvPr/>
        </p:nvSpPr>
        <p:spPr>
          <a:xfrm>
            <a:off x="8056626" y="4290821"/>
            <a:ext cx="390156" cy="326796"/>
          </a:xfrm>
          <a:prstGeom prst="rect">
            <a:avLst/>
          </a:prstGeom>
          <a:blipFill>
            <a:blip r:embed="rId36" cstate="print"/>
            <a:stretch>
              <a:fillRect/>
            </a:stretch>
          </a:blipFill>
        </p:spPr>
        <p:txBody>
          <a:bodyPr wrap="square" lIns="0" tIns="0" rIns="0" bIns="0" rtlCol="0"/>
          <a:lstStyle/>
          <a:p>
            <a:endParaRPr/>
          </a:p>
        </p:txBody>
      </p:sp>
      <p:sp>
        <p:nvSpPr>
          <p:cNvPr id="108" name="object 108"/>
          <p:cNvSpPr/>
          <p:nvPr/>
        </p:nvSpPr>
        <p:spPr>
          <a:xfrm>
            <a:off x="8027289" y="4320159"/>
            <a:ext cx="457962" cy="207264"/>
          </a:xfrm>
          <a:prstGeom prst="rect">
            <a:avLst/>
          </a:prstGeom>
          <a:blipFill>
            <a:blip r:embed="rId41" cstate="print"/>
            <a:stretch>
              <a:fillRect/>
            </a:stretch>
          </a:blipFill>
        </p:spPr>
        <p:txBody>
          <a:bodyPr wrap="square" lIns="0" tIns="0" rIns="0" bIns="0" rtlCol="0"/>
          <a:lstStyle/>
          <a:p>
            <a:endParaRPr/>
          </a:p>
        </p:txBody>
      </p:sp>
      <p:sp>
        <p:nvSpPr>
          <p:cNvPr id="109" name="object 109"/>
          <p:cNvSpPr txBox="1"/>
          <p:nvPr/>
        </p:nvSpPr>
        <p:spPr>
          <a:xfrm>
            <a:off x="8027289" y="4320159"/>
            <a:ext cx="458470" cy="207645"/>
          </a:xfrm>
          <a:prstGeom prst="rect">
            <a:avLst/>
          </a:prstGeom>
          <a:ln w="9905">
            <a:solidFill>
              <a:srgbClr val="D7E9E9"/>
            </a:solidFill>
          </a:ln>
        </p:spPr>
        <p:txBody>
          <a:bodyPr vert="horz" wrap="square" lIns="0" tIns="6985" rIns="0" bIns="0" rtlCol="0">
            <a:spAutoFit/>
          </a:bodyPr>
          <a:lstStyle/>
          <a:p>
            <a:pPr marL="127000" marR="111125" indent="-10795">
              <a:lnSpc>
                <a:spcPct val="100000"/>
              </a:lnSpc>
              <a:spcBef>
                <a:spcPts val="55"/>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10" name="object 110"/>
          <p:cNvSpPr/>
          <p:nvPr/>
        </p:nvSpPr>
        <p:spPr>
          <a:xfrm>
            <a:off x="4511802" y="3560826"/>
            <a:ext cx="1078217" cy="543280"/>
          </a:xfrm>
          <a:prstGeom prst="rect">
            <a:avLst/>
          </a:prstGeom>
          <a:blipFill>
            <a:blip r:embed="rId42" cstate="print"/>
            <a:stretch>
              <a:fillRect/>
            </a:stretch>
          </a:blipFill>
        </p:spPr>
        <p:txBody>
          <a:bodyPr wrap="square" lIns="0" tIns="0" rIns="0" bIns="0" rtlCol="0"/>
          <a:lstStyle/>
          <a:p>
            <a:endParaRPr/>
          </a:p>
        </p:txBody>
      </p:sp>
      <p:sp>
        <p:nvSpPr>
          <p:cNvPr id="111" name="object 111"/>
          <p:cNvSpPr/>
          <p:nvPr/>
        </p:nvSpPr>
        <p:spPr>
          <a:xfrm>
            <a:off x="4591430" y="3582161"/>
            <a:ext cx="964565" cy="391795"/>
          </a:xfrm>
          <a:custGeom>
            <a:avLst/>
            <a:gdLst/>
            <a:ahLst/>
            <a:cxnLst/>
            <a:rect l="l" t="t" r="r" b="b"/>
            <a:pathLst>
              <a:path w="964564" h="391795">
                <a:moveTo>
                  <a:pt x="28575" y="315163"/>
                </a:moveTo>
                <a:lnTo>
                  <a:pt x="0" y="315163"/>
                </a:lnTo>
                <a:lnTo>
                  <a:pt x="38100" y="391363"/>
                </a:lnTo>
                <a:lnTo>
                  <a:pt x="69850" y="327863"/>
                </a:lnTo>
                <a:lnTo>
                  <a:pt x="28575" y="327863"/>
                </a:lnTo>
                <a:lnTo>
                  <a:pt x="28575" y="315163"/>
                </a:lnTo>
                <a:close/>
              </a:path>
              <a:path w="964564" h="391795">
                <a:moveTo>
                  <a:pt x="964565" y="0"/>
                </a:moveTo>
                <a:lnTo>
                  <a:pt x="32893" y="0"/>
                </a:lnTo>
                <a:lnTo>
                  <a:pt x="28575" y="4318"/>
                </a:lnTo>
                <a:lnTo>
                  <a:pt x="28575" y="327863"/>
                </a:lnTo>
                <a:lnTo>
                  <a:pt x="47625" y="327863"/>
                </a:lnTo>
                <a:lnTo>
                  <a:pt x="47625" y="19050"/>
                </a:lnTo>
                <a:lnTo>
                  <a:pt x="38100" y="19050"/>
                </a:lnTo>
                <a:lnTo>
                  <a:pt x="47625" y="9525"/>
                </a:lnTo>
                <a:lnTo>
                  <a:pt x="964565" y="9525"/>
                </a:lnTo>
                <a:lnTo>
                  <a:pt x="964565" y="0"/>
                </a:lnTo>
                <a:close/>
              </a:path>
              <a:path w="964564" h="391795">
                <a:moveTo>
                  <a:pt x="76200" y="315163"/>
                </a:moveTo>
                <a:lnTo>
                  <a:pt x="47625" y="315163"/>
                </a:lnTo>
                <a:lnTo>
                  <a:pt x="47625" y="327863"/>
                </a:lnTo>
                <a:lnTo>
                  <a:pt x="69850" y="327863"/>
                </a:lnTo>
                <a:lnTo>
                  <a:pt x="76200" y="315163"/>
                </a:lnTo>
                <a:close/>
              </a:path>
              <a:path w="964564" h="391795">
                <a:moveTo>
                  <a:pt x="47625" y="9525"/>
                </a:moveTo>
                <a:lnTo>
                  <a:pt x="38100" y="19050"/>
                </a:lnTo>
                <a:lnTo>
                  <a:pt x="47625" y="19050"/>
                </a:lnTo>
                <a:lnTo>
                  <a:pt x="47625" y="9525"/>
                </a:lnTo>
                <a:close/>
              </a:path>
              <a:path w="964564" h="391795">
                <a:moveTo>
                  <a:pt x="964565" y="9525"/>
                </a:moveTo>
                <a:lnTo>
                  <a:pt x="47625" y="9525"/>
                </a:lnTo>
                <a:lnTo>
                  <a:pt x="47625" y="19050"/>
                </a:lnTo>
                <a:lnTo>
                  <a:pt x="964565" y="19050"/>
                </a:lnTo>
                <a:lnTo>
                  <a:pt x="964565" y="9525"/>
                </a:lnTo>
                <a:close/>
              </a:path>
            </a:pathLst>
          </a:custGeom>
          <a:solidFill>
            <a:srgbClr val="222E3C"/>
          </a:solidFill>
        </p:spPr>
        <p:txBody>
          <a:bodyPr wrap="square" lIns="0" tIns="0" rIns="0" bIns="0" rtlCol="0"/>
          <a:lstStyle/>
          <a:p>
            <a:endParaRPr/>
          </a:p>
        </p:txBody>
      </p:sp>
      <p:sp>
        <p:nvSpPr>
          <p:cNvPr id="112" name="object 112"/>
          <p:cNvSpPr/>
          <p:nvPr/>
        </p:nvSpPr>
        <p:spPr>
          <a:xfrm>
            <a:off x="6105144" y="3560064"/>
            <a:ext cx="400875" cy="540270"/>
          </a:xfrm>
          <a:prstGeom prst="rect">
            <a:avLst/>
          </a:prstGeom>
          <a:blipFill>
            <a:blip r:embed="rId43" cstate="print"/>
            <a:stretch>
              <a:fillRect/>
            </a:stretch>
          </a:blipFill>
        </p:spPr>
        <p:txBody>
          <a:bodyPr wrap="square" lIns="0" tIns="0" rIns="0" bIns="0" rtlCol="0"/>
          <a:lstStyle/>
          <a:p>
            <a:endParaRPr/>
          </a:p>
        </p:txBody>
      </p:sp>
      <p:sp>
        <p:nvSpPr>
          <p:cNvPr id="113" name="object 113"/>
          <p:cNvSpPr/>
          <p:nvPr/>
        </p:nvSpPr>
        <p:spPr>
          <a:xfrm>
            <a:off x="6146291" y="3581272"/>
            <a:ext cx="287020" cy="388620"/>
          </a:xfrm>
          <a:custGeom>
            <a:avLst/>
            <a:gdLst/>
            <a:ahLst/>
            <a:cxnLst/>
            <a:rect l="l" t="t" r="r" b="b"/>
            <a:pathLst>
              <a:path w="287020" h="388620">
                <a:moveTo>
                  <a:pt x="239268" y="311823"/>
                </a:moveTo>
                <a:lnTo>
                  <a:pt x="210693" y="311823"/>
                </a:lnTo>
                <a:lnTo>
                  <a:pt x="248793" y="388023"/>
                </a:lnTo>
                <a:lnTo>
                  <a:pt x="280543" y="324523"/>
                </a:lnTo>
                <a:lnTo>
                  <a:pt x="239268" y="324523"/>
                </a:lnTo>
                <a:lnTo>
                  <a:pt x="239268" y="311823"/>
                </a:lnTo>
                <a:close/>
              </a:path>
              <a:path w="287020" h="388620">
                <a:moveTo>
                  <a:pt x="239268" y="9524"/>
                </a:moveTo>
                <a:lnTo>
                  <a:pt x="239268" y="324523"/>
                </a:lnTo>
                <a:lnTo>
                  <a:pt x="258318" y="324523"/>
                </a:lnTo>
                <a:lnTo>
                  <a:pt x="258318" y="19049"/>
                </a:lnTo>
                <a:lnTo>
                  <a:pt x="248793" y="19049"/>
                </a:lnTo>
                <a:lnTo>
                  <a:pt x="239268" y="9524"/>
                </a:lnTo>
                <a:close/>
              </a:path>
              <a:path w="287020" h="388620">
                <a:moveTo>
                  <a:pt x="286893" y="311823"/>
                </a:moveTo>
                <a:lnTo>
                  <a:pt x="258318" y="311823"/>
                </a:lnTo>
                <a:lnTo>
                  <a:pt x="258318" y="324523"/>
                </a:lnTo>
                <a:lnTo>
                  <a:pt x="280543" y="324523"/>
                </a:lnTo>
                <a:lnTo>
                  <a:pt x="286893" y="311823"/>
                </a:lnTo>
                <a:close/>
              </a:path>
              <a:path w="287020" h="388620">
                <a:moveTo>
                  <a:pt x="19050" y="9524"/>
                </a:moveTo>
                <a:lnTo>
                  <a:pt x="9525" y="19049"/>
                </a:lnTo>
                <a:lnTo>
                  <a:pt x="239268" y="19049"/>
                </a:lnTo>
                <a:lnTo>
                  <a:pt x="239268" y="10413"/>
                </a:lnTo>
                <a:lnTo>
                  <a:pt x="19050" y="10413"/>
                </a:lnTo>
                <a:lnTo>
                  <a:pt x="19050" y="9524"/>
                </a:lnTo>
                <a:close/>
              </a:path>
              <a:path w="287020" h="388620">
                <a:moveTo>
                  <a:pt x="258318" y="9524"/>
                </a:moveTo>
                <a:lnTo>
                  <a:pt x="239268" y="9524"/>
                </a:lnTo>
                <a:lnTo>
                  <a:pt x="248793" y="19049"/>
                </a:lnTo>
                <a:lnTo>
                  <a:pt x="258318" y="19049"/>
                </a:lnTo>
                <a:lnTo>
                  <a:pt x="258318" y="9524"/>
                </a:lnTo>
                <a:close/>
              </a:path>
              <a:path w="287020" h="388620">
                <a:moveTo>
                  <a:pt x="254000" y="0"/>
                </a:moveTo>
                <a:lnTo>
                  <a:pt x="4318" y="0"/>
                </a:lnTo>
                <a:lnTo>
                  <a:pt x="0" y="4317"/>
                </a:lnTo>
                <a:lnTo>
                  <a:pt x="0" y="10413"/>
                </a:lnTo>
                <a:lnTo>
                  <a:pt x="18161" y="10413"/>
                </a:lnTo>
                <a:lnTo>
                  <a:pt x="19050" y="9524"/>
                </a:lnTo>
                <a:lnTo>
                  <a:pt x="258318" y="9524"/>
                </a:lnTo>
                <a:lnTo>
                  <a:pt x="258318" y="4317"/>
                </a:lnTo>
                <a:lnTo>
                  <a:pt x="254000" y="0"/>
                </a:lnTo>
                <a:close/>
              </a:path>
              <a:path w="287020" h="388620">
                <a:moveTo>
                  <a:pt x="239268" y="9524"/>
                </a:moveTo>
                <a:lnTo>
                  <a:pt x="19050" y="9524"/>
                </a:lnTo>
                <a:lnTo>
                  <a:pt x="19050" y="10413"/>
                </a:lnTo>
                <a:lnTo>
                  <a:pt x="239268" y="10413"/>
                </a:lnTo>
                <a:lnTo>
                  <a:pt x="239268" y="9524"/>
                </a:lnTo>
                <a:close/>
              </a:path>
            </a:pathLst>
          </a:custGeom>
          <a:solidFill>
            <a:srgbClr val="222E3C"/>
          </a:solidFill>
        </p:spPr>
        <p:txBody>
          <a:bodyPr wrap="square" lIns="0" tIns="0" rIns="0" bIns="0" rtlCol="0"/>
          <a:lstStyle/>
          <a:p>
            <a:endParaRPr/>
          </a:p>
        </p:txBody>
      </p:sp>
      <p:sp>
        <p:nvSpPr>
          <p:cNvPr id="114" name="object 114"/>
          <p:cNvSpPr/>
          <p:nvPr/>
        </p:nvSpPr>
        <p:spPr>
          <a:xfrm>
            <a:off x="6354317" y="3559302"/>
            <a:ext cx="1010399" cy="541032"/>
          </a:xfrm>
          <a:prstGeom prst="rect">
            <a:avLst/>
          </a:prstGeom>
          <a:blipFill>
            <a:blip r:embed="rId44" cstate="print"/>
            <a:stretch>
              <a:fillRect/>
            </a:stretch>
          </a:blipFill>
        </p:spPr>
        <p:txBody>
          <a:bodyPr wrap="square" lIns="0" tIns="0" rIns="0" bIns="0" rtlCol="0"/>
          <a:lstStyle/>
          <a:p>
            <a:endParaRPr/>
          </a:p>
        </p:txBody>
      </p:sp>
      <p:sp>
        <p:nvSpPr>
          <p:cNvPr id="115" name="object 115"/>
          <p:cNvSpPr/>
          <p:nvPr/>
        </p:nvSpPr>
        <p:spPr>
          <a:xfrm>
            <a:off x="6395084" y="3580638"/>
            <a:ext cx="897255" cy="388620"/>
          </a:xfrm>
          <a:custGeom>
            <a:avLst/>
            <a:gdLst/>
            <a:ahLst/>
            <a:cxnLst/>
            <a:rect l="l" t="t" r="r" b="b"/>
            <a:pathLst>
              <a:path w="897254" h="388620">
                <a:moveTo>
                  <a:pt x="849248" y="312420"/>
                </a:moveTo>
                <a:lnTo>
                  <a:pt x="820673" y="312420"/>
                </a:lnTo>
                <a:lnTo>
                  <a:pt x="858773" y="388620"/>
                </a:lnTo>
                <a:lnTo>
                  <a:pt x="890523" y="325120"/>
                </a:lnTo>
                <a:lnTo>
                  <a:pt x="849248" y="325120"/>
                </a:lnTo>
                <a:lnTo>
                  <a:pt x="849248" y="312420"/>
                </a:lnTo>
                <a:close/>
              </a:path>
              <a:path w="897254" h="388620">
                <a:moveTo>
                  <a:pt x="849248" y="9525"/>
                </a:moveTo>
                <a:lnTo>
                  <a:pt x="849248" y="325120"/>
                </a:lnTo>
                <a:lnTo>
                  <a:pt x="868298" y="325120"/>
                </a:lnTo>
                <a:lnTo>
                  <a:pt x="868298" y="19050"/>
                </a:lnTo>
                <a:lnTo>
                  <a:pt x="858773" y="19050"/>
                </a:lnTo>
                <a:lnTo>
                  <a:pt x="849248" y="9525"/>
                </a:lnTo>
                <a:close/>
              </a:path>
              <a:path w="897254" h="388620">
                <a:moveTo>
                  <a:pt x="896873" y="312420"/>
                </a:moveTo>
                <a:lnTo>
                  <a:pt x="868298" y="312420"/>
                </a:lnTo>
                <a:lnTo>
                  <a:pt x="868298" y="325120"/>
                </a:lnTo>
                <a:lnTo>
                  <a:pt x="890523" y="325120"/>
                </a:lnTo>
                <a:lnTo>
                  <a:pt x="896873" y="312420"/>
                </a:lnTo>
                <a:close/>
              </a:path>
              <a:path w="897254" h="388620">
                <a:moveTo>
                  <a:pt x="863981" y="0"/>
                </a:moveTo>
                <a:lnTo>
                  <a:pt x="0" y="0"/>
                </a:lnTo>
                <a:lnTo>
                  <a:pt x="0" y="19050"/>
                </a:lnTo>
                <a:lnTo>
                  <a:pt x="849248" y="19050"/>
                </a:lnTo>
                <a:lnTo>
                  <a:pt x="849248" y="9525"/>
                </a:lnTo>
                <a:lnTo>
                  <a:pt x="868298" y="9525"/>
                </a:lnTo>
                <a:lnTo>
                  <a:pt x="868298" y="4318"/>
                </a:lnTo>
                <a:lnTo>
                  <a:pt x="863981" y="0"/>
                </a:lnTo>
                <a:close/>
              </a:path>
              <a:path w="897254" h="388620">
                <a:moveTo>
                  <a:pt x="868298" y="9525"/>
                </a:moveTo>
                <a:lnTo>
                  <a:pt x="849248" y="9525"/>
                </a:lnTo>
                <a:lnTo>
                  <a:pt x="858773" y="19050"/>
                </a:lnTo>
                <a:lnTo>
                  <a:pt x="868298" y="19050"/>
                </a:lnTo>
                <a:lnTo>
                  <a:pt x="868298" y="9525"/>
                </a:lnTo>
                <a:close/>
              </a:path>
            </a:pathLst>
          </a:custGeom>
          <a:solidFill>
            <a:srgbClr val="222E3C"/>
          </a:solidFill>
        </p:spPr>
        <p:txBody>
          <a:bodyPr wrap="square" lIns="0" tIns="0" rIns="0" bIns="0" rtlCol="0"/>
          <a:lstStyle/>
          <a:p>
            <a:endParaRPr/>
          </a:p>
        </p:txBody>
      </p:sp>
      <p:sp>
        <p:nvSpPr>
          <p:cNvPr id="116" name="object 116"/>
          <p:cNvSpPr/>
          <p:nvPr/>
        </p:nvSpPr>
        <p:spPr>
          <a:xfrm>
            <a:off x="7213092" y="3562350"/>
            <a:ext cx="946454" cy="535012"/>
          </a:xfrm>
          <a:prstGeom prst="rect">
            <a:avLst/>
          </a:prstGeom>
          <a:blipFill>
            <a:blip r:embed="rId45" cstate="print"/>
            <a:stretch>
              <a:fillRect/>
            </a:stretch>
          </a:blipFill>
        </p:spPr>
        <p:txBody>
          <a:bodyPr wrap="square" lIns="0" tIns="0" rIns="0" bIns="0" rtlCol="0"/>
          <a:lstStyle/>
          <a:p>
            <a:endParaRPr/>
          </a:p>
        </p:txBody>
      </p:sp>
      <p:sp>
        <p:nvSpPr>
          <p:cNvPr id="117" name="object 117"/>
          <p:cNvSpPr/>
          <p:nvPr/>
        </p:nvSpPr>
        <p:spPr>
          <a:xfrm>
            <a:off x="7253858" y="3583685"/>
            <a:ext cx="832485" cy="382270"/>
          </a:xfrm>
          <a:custGeom>
            <a:avLst/>
            <a:gdLst/>
            <a:ahLst/>
            <a:cxnLst/>
            <a:rect l="l" t="t" r="r" b="b"/>
            <a:pathLst>
              <a:path w="832484" h="382270">
                <a:moveTo>
                  <a:pt x="784860" y="306069"/>
                </a:moveTo>
                <a:lnTo>
                  <a:pt x="756285" y="306069"/>
                </a:lnTo>
                <a:lnTo>
                  <a:pt x="794385" y="382269"/>
                </a:lnTo>
                <a:lnTo>
                  <a:pt x="826135" y="318769"/>
                </a:lnTo>
                <a:lnTo>
                  <a:pt x="784860" y="318769"/>
                </a:lnTo>
                <a:lnTo>
                  <a:pt x="784860" y="306069"/>
                </a:lnTo>
                <a:close/>
              </a:path>
              <a:path w="832484" h="382270">
                <a:moveTo>
                  <a:pt x="784860" y="9525"/>
                </a:moveTo>
                <a:lnTo>
                  <a:pt x="784860" y="318769"/>
                </a:lnTo>
                <a:lnTo>
                  <a:pt x="803910" y="318769"/>
                </a:lnTo>
                <a:lnTo>
                  <a:pt x="803910" y="19050"/>
                </a:lnTo>
                <a:lnTo>
                  <a:pt x="794385" y="19050"/>
                </a:lnTo>
                <a:lnTo>
                  <a:pt x="784860" y="9525"/>
                </a:lnTo>
                <a:close/>
              </a:path>
              <a:path w="832484" h="382270">
                <a:moveTo>
                  <a:pt x="832485" y="306069"/>
                </a:moveTo>
                <a:lnTo>
                  <a:pt x="803910" y="306069"/>
                </a:lnTo>
                <a:lnTo>
                  <a:pt x="803910" y="318769"/>
                </a:lnTo>
                <a:lnTo>
                  <a:pt x="826135" y="318769"/>
                </a:lnTo>
                <a:lnTo>
                  <a:pt x="832485" y="306069"/>
                </a:lnTo>
                <a:close/>
              </a:path>
              <a:path w="832484" h="382270">
                <a:moveTo>
                  <a:pt x="799592" y="0"/>
                </a:moveTo>
                <a:lnTo>
                  <a:pt x="0" y="0"/>
                </a:lnTo>
                <a:lnTo>
                  <a:pt x="0" y="19050"/>
                </a:lnTo>
                <a:lnTo>
                  <a:pt x="784860" y="19050"/>
                </a:lnTo>
                <a:lnTo>
                  <a:pt x="784860" y="9525"/>
                </a:lnTo>
                <a:lnTo>
                  <a:pt x="803910" y="9525"/>
                </a:lnTo>
                <a:lnTo>
                  <a:pt x="803910" y="4317"/>
                </a:lnTo>
                <a:lnTo>
                  <a:pt x="799592" y="0"/>
                </a:lnTo>
                <a:close/>
              </a:path>
              <a:path w="832484" h="382270">
                <a:moveTo>
                  <a:pt x="803910" y="9525"/>
                </a:moveTo>
                <a:lnTo>
                  <a:pt x="784860" y="9525"/>
                </a:lnTo>
                <a:lnTo>
                  <a:pt x="794385" y="19050"/>
                </a:lnTo>
                <a:lnTo>
                  <a:pt x="803910" y="19050"/>
                </a:lnTo>
                <a:lnTo>
                  <a:pt x="803910" y="9525"/>
                </a:lnTo>
                <a:close/>
              </a:path>
            </a:pathLst>
          </a:custGeom>
          <a:solidFill>
            <a:srgbClr val="222E3C"/>
          </a:solidFill>
        </p:spPr>
        <p:txBody>
          <a:bodyPr wrap="square" lIns="0" tIns="0" rIns="0" bIns="0" rtlCol="0"/>
          <a:lstStyle/>
          <a:p>
            <a:endParaRPr/>
          </a:p>
        </p:txBody>
      </p:sp>
      <p:sp>
        <p:nvSpPr>
          <p:cNvPr id="118" name="object 118"/>
          <p:cNvSpPr/>
          <p:nvPr/>
        </p:nvSpPr>
        <p:spPr>
          <a:xfrm>
            <a:off x="2862833" y="3565397"/>
            <a:ext cx="590613" cy="539521"/>
          </a:xfrm>
          <a:prstGeom prst="rect">
            <a:avLst/>
          </a:prstGeom>
          <a:blipFill>
            <a:blip r:embed="rId46" cstate="print"/>
            <a:stretch>
              <a:fillRect/>
            </a:stretch>
          </a:blipFill>
        </p:spPr>
        <p:txBody>
          <a:bodyPr wrap="square" lIns="0" tIns="0" rIns="0" bIns="0" rtlCol="0"/>
          <a:lstStyle/>
          <a:p>
            <a:endParaRPr/>
          </a:p>
        </p:txBody>
      </p:sp>
      <p:sp>
        <p:nvSpPr>
          <p:cNvPr id="119" name="object 119"/>
          <p:cNvSpPr/>
          <p:nvPr/>
        </p:nvSpPr>
        <p:spPr>
          <a:xfrm>
            <a:off x="2903601" y="3586734"/>
            <a:ext cx="476884" cy="387350"/>
          </a:xfrm>
          <a:custGeom>
            <a:avLst/>
            <a:gdLst/>
            <a:ahLst/>
            <a:cxnLst/>
            <a:rect l="l" t="t" r="r" b="b"/>
            <a:pathLst>
              <a:path w="476885" h="387350">
                <a:moveTo>
                  <a:pt x="429260" y="310934"/>
                </a:moveTo>
                <a:lnTo>
                  <a:pt x="400685" y="310934"/>
                </a:lnTo>
                <a:lnTo>
                  <a:pt x="438785" y="387134"/>
                </a:lnTo>
                <a:lnTo>
                  <a:pt x="470535" y="323634"/>
                </a:lnTo>
                <a:lnTo>
                  <a:pt x="429260" y="323634"/>
                </a:lnTo>
                <a:lnTo>
                  <a:pt x="429260" y="310934"/>
                </a:lnTo>
                <a:close/>
              </a:path>
              <a:path w="476885" h="387350">
                <a:moveTo>
                  <a:pt x="429260" y="9524"/>
                </a:moveTo>
                <a:lnTo>
                  <a:pt x="429260" y="323634"/>
                </a:lnTo>
                <a:lnTo>
                  <a:pt x="448310" y="323634"/>
                </a:lnTo>
                <a:lnTo>
                  <a:pt x="448310" y="19049"/>
                </a:lnTo>
                <a:lnTo>
                  <a:pt x="438785" y="19049"/>
                </a:lnTo>
                <a:lnTo>
                  <a:pt x="429260" y="9524"/>
                </a:lnTo>
                <a:close/>
              </a:path>
              <a:path w="476885" h="387350">
                <a:moveTo>
                  <a:pt x="476885" y="310934"/>
                </a:moveTo>
                <a:lnTo>
                  <a:pt x="448310" y="310934"/>
                </a:lnTo>
                <a:lnTo>
                  <a:pt x="448310" y="323634"/>
                </a:lnTo>
                <a:lnTo>
                  <a:pt x="470535" y="323634"/>
                </a:lnTo>
                <a:lnTo>
                  <a:pt x="476885" y="310934"/>
                </a:lnTo>
                <a:close/>
              </a:path>
              <a:path w="476885" h="387350">
                <a:moveTo>
                  <a:pt x="443991" y="0"/>
                </a:moveTo>
                <a:lnTo>
                  <a:pt x="0" y="0"/>
                </a:lnTo>
                <a:lnTo>
                  <a:pt x="0" y="19049"/>
                </a:lnTo>
                <a:lnTo>
                  <a:pt x="429260" y="19049"/>
                </a:lnTo>
                <a:lnTo>
                  <a:pt x="429260" y="9524"/>
                </a:lnTo>
                <a:lnTo>
                  <a:pt x="448310" y="9524"/>
                </a:lnTo>
                <a:lnTo>
                  <a:pt x="448310" y="4317"/>
                </a:lnTo>
                <a:lnTo>
                  <a:pt x="443991" y="0"/>
                </a:lnTo>
                <a:close/>
              </a:path>
              <a:path w="476885" h="387350">
                <a:moveTo>
                  <a:pt x="448310" y="9524"/>
                </a:moveTo>
                <a:lnTo>
                  <a:pt x="429260" y="9524"/>
                </a:lnTo>
                <a:lnTo>
                  <a:pt x="438785" y="19049"/>
                </a:lnTo>
                <a:lnTo>
                  <a:pt x="448310" y="19049"/>
                </a:lnTo>
                <a:lnTo>
                  <a:pt x="448310" y="9524"/>
                </a:lnTo>
                <a:close/>
              </a:path>
            </a:pathLst>
          </a:custGeom>
          <a:solidFill>
            <a:srgbClr val="222E3C"/>
          </a:solidFill>
        </p:spPr>
        <p:txBody>
          <a:bodyPr wrap="square" lIns="0" tIns="0" rIns="0" bIns="0" rtlCol="0"/>
          <a:lstStyle/>
          <a:p>
            <a:endParaRPr/>
          </a:p>
        </p:txBody>
      </p:sp>
      <p:sp>
        <p:nvSpPr>
          <p:cNvPr id="120" name="object 120"/>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21" name="object 121"/>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789020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6401"/>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4196080"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 Facts</a:t>
            </a:r>
          </a:p>
        </p:txBody>
      </p:sp>
      <p:sp>
        <p:nvSpPr>
          <p:cNvPr id="5" name="object 5"/>
          <p:cNvSpPr/>
          <p:nvPr/>
        </p:nvSpPr>
        <p:spPr>
          <a:xfrm>
            <a:off x="1331975" y="2592323"/>
            <a:ext cx="3031998" cy="19004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53059" y="1199923"/>
            <a:ext cx="3624579" cy="1089025"/>
          </a:xfrm>
          <a:prstGeom prst="rect">
            <a:avLst/>
          </a:prstGeom>
        </p:spPr>
        <p:txBody>
          <a:bodyPr vert="horz" wrap="square" lIns="0" tIns="75565" rIns="0" bIns="0" rtlCol="0">
            <a:spAutoFit/>
          </a:bodyPr>
          <a:lstStyle/>
          <a:p>
            <a:pPr marL="355600" indent="-342900">
              <a:lnSpc>
                <a:spcPct val="100000"/>
              </a:lnSpc>
              <a:spcBef>
                <a:spcPts val="595"/>
              </a:spcBef>
              <a:buFont typeface="Arial"/>
              <a:buChar char="•"/>
              <a:tabLst>
                <a:tab pos="354965" algn="l"/>
                <a:tab pos="355600" algn="l"/>
              </a:tabLst>
            </a:pPr>
            <a:r>
              <a:rPr sz="2000" spc="10" dirty="0">
                <a:solidFill>
                  <a:srgbClr val="222E3C"/>
                </a:solidFill>
                <a:latin typeface="Trebuchet MS"/>
                <a:cs typeface="Trebuchet MS"/>
              </a:rPr>
              <a:t>Monitor </a:t>
            </a:r>
            <a:r>
              <a:rPr sz="2000" spc="-25" dirty="0">
                <a:solidFill>
                  <a:srgbClr val="222E3C"/>
                </a:solidFill>
                <a:latin typeface="Trebuchet MS"/>
                <a:cs typeface="Trebuchet MS"/>
              </a:rPr>
              <a:t>other </a:t>
            </a:r>
            <a:r>
              <a:rPr sz="2000" spc="105" dirty="0">
                <a:solidFill>
                  <a:srgbClr val="222E3C"/>
                </a:solidFill>
                <a:latin typeface="Trebuchet MS"/>
                <a:cs typeface="Trebuchet MS"/>
              </a:rPr>
              <a:t>AWS</a:t>
            </a:r>
            <a:r>
              <a:rPr sz="2000" spc="-250" dirty="0">
                <a:solidFill>
                  <a:srgbClr val="222E3C"/>
                </a:solidFill>
                <a:latin typeface="Trebuchet MS"/>
                <a:cs typeface="Trebuchet MS"/>
              </a:rPr>
              <a:t> </a:t>
            </a:r>
            <a:r>
              <a:rPr sz="2000" spc="-30" dirty="0">
                <a:solidFill>
                  <a:srgbClr val="222E3C"/>
                </a:solidFill>
                <a:latin typeface="Trebuchet MS"/>
                <a:cs typeface="Trebuchet MS"/>
              </a:rPr>
              <a:t>resources</a:t>
            </a:r>
            <a:endParaRPr sz="2000" dirty="0">
              <a:latin typeface="Trebuchet MS"/>
              <a:cs typeface="Trebuchet MS"/>
            </a:endParaRPr>
          </a:p>
          <a:p>
            <a:pPr marL="551815" lvl="1" indent="-139065">
              <a:lnSpc>
                <a:spcPct val="100000"/>
              </a:lnSpc>
              <a:spcBef>
                <a:spcPts val="450"/>
              </a:spcBef>
              <a:buFont typeface="Arial"/>
              <a:buChar char="•"/>
              <a:tabLst>
                <a:tab pos="552450" algn="l"/>
              </a:tabLst>
            </a:pPr>
            <a:r>
              <a:rPr sz="1800" spc="-30" dirty="0">
                <a:solidFill>
                  <a:srgbClr val="222E3C"/>
                </a:solidFill>
                <a:latin typeface="Trebuchet MS"/>
                <a:cs typeface="Trebuchet MS"/>
              </a:rPr>
              <a:t>View </a:t>
            </a:r>
            <a:r>
              <a:rPr lang="en-US" sz="1800" spc="-30" dirty="0" smtClean="0">
                <a:solidFill>
                  <a:srgbClr val="222E3C"/>
                </a:solidFill>
                <a:latin typeface="Trebuchet MS"/>
                <a:cs typeface="Trebuchet MS"/>
              </a:rPr>
              <a:t>a </a:t>
            </a:r>
            <a:r>
              <a:rPr sz="1800" spc="-15" dirty="0" smtClean="0">
                <a:solidFill>
                  <a:srgbClr val="222E3C"/>
                </a:solidFill>
                <a:latin typeface="Trebuchet MS"/>
                <a:cs typeface="Trebuchet MS"/>
              </a:rPr>
              <a:t>graphics </a:t>
            </a:r>
            <a:r>
              <a:rPr sz="1800" spc="10" dirty="0">
                <a:solidFill>
                  <a:srgbClr val="222E3C"/>
                </a:solidFill>
                <a:latin typeface="Trebuchet MS"/>
                <a:cs typeface="Trebuchet MS"/>
              </a:rPr>
              <a:t>and</a:t>
            </a:r>
            <a:r>
              <a:rPr sz="1800" spc="-200" dirty="0">
                <a:solidFill>
                  <a:srgbClr val="222E3C"/>
                </a:solidFill>
                <a:latin typeface="Trebuchet MS"/>
                <a:cs typeface="Trebuchet MS"/>
              </a:rPr>
              <a:t> </a:t>
            </a:r>
            <a:r>
              <a:rPr sz="1800" spc="-45" dirty="0">
                <a:solidFill>
                  <a:srgbClr val="222E3C"/>
                </a:solidFill>
                <a:latin typeface="Trebuchet MS"/>
                <a:cs typeface="Trebuchet MS"/>
              </a:rPr>
              <a:t>statistics</a:t>
            </a:r>
            <a:endParaRPr sz="1800" dirty="0">
              <a:latin typeface="Trebuchet MS"/>
              <a:cs typeface="Trebuchet MS"/>
            </a:endParaRPr>
          </a:p>
          <a:p>
            <a:pPr marL="355600" indent="-342900">
              <a:lnSpc>
                <a:spcPct val="100000"/>
              </a:lnSpc>
              <a:spcBef>
                <a:spcPts val="465"/>
              </a:spcBef>
              <a:buFont typeface="Arial"/>
              <a:buChar char="•"/>
              <a:tabLst>
                <a:tab pos="354965" algn="l"/>
                <a:tab pos="355600" algn="l"/>
              </a:tabLst>
            </a:pPr>
            <a:r>
              <a:rPr sz="2000" spc="5" dirty="0">
                <a:solidFill>
                  <a:srgbClr val="222E3C"/>
                </a:solidFill>
                <a:latin typeface="Trebuchet MS"/>
                <a:cs typeface="Trebuchet MS"/>
              </a:rPr>
              <a:t>Set</a:t>
            </a:r>
            <a:r>
              <a:rPr sz="2000" spc="-80" dirty="0">
                <a:solidFill>
                  <a:srgbClr val="222E3C"/>
                </a:solidFill>
                <a:latin typeface="Trebuchet MS"/>
                <a:cs typeface="Trebuchet MS"/>
              </a:rPr>
              <a:t> </a:t>
            </a:r>
            <a:r>
              <a:rPr sz="2000" spc="-10" dirty="0">
                <a:solidFill>
                  <a:srgbClr val="222E3C"/>
                </a:solidFill>
                <a:latin typeface="Trebuchet MS"/>
                <a:cs typeface="Trebuchet MS"/>
              </a:rPr>
              <a:t>Alarms</a:t>
            </a:r>
            <a:endParaRPr sz="2000" dirty="0">
              <a:latin typeface="Trebuchet MS"/>
              <a:cs typeface="Trebuchet MS"/>
            </a:endParaRPr>
          </a:p>
        </p:txBody>
      </p:sp>
      <p:sp>
        <p:nvSpPr>
          <p:cNvPr id="7" name="object 7"/>
          <p:cNvSpPr/>
          <p:nvPr/>
        </p:nvSpPr>
        <p:spPr>
          <a:xfrm>
            <a:off x="4342638" y="2735579"/>
            <a:ext cx="3880104" cy="1453134"/>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9" name="object 9"/>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592894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528637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 Architecture</a:t>
            </a:r>
          </a:p>
        </p:txBody>
      </p:sp>
      <p:sp>
        <p:nvSpPr>
          <p:cNvPr id="5" name="object 5"/>
          <p:cNvSpPr/>
          <p:nvPr/>
        </p:nvSpPr>
        <p:spPr>
          <a:xfrm>
            <a:off x="228600" y="2065007"/>
            <a:ext cx="1491996" cy="102033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74700" y="2091308"/>
            <a:ext cx="1406652" cy="93497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74700" y="2091308"/>
            <a:ext cx="1407160" cy="935355"/>
          </a:xfrm>
          <a:custGeom>
            <a:avLst/>
            <a:gdLst/>
            <a:ahLst/>
            <a:cxnLst/>
            <a:rect l="l" t="t" r="r" b="b"/>
            <a:pathLst>
              <a:path w="1407160" h="935355">
                <a:moveTo>
                  <a:pt x="0" y="934974"/>
                </a:moveTo>
                <a:lnTo>
                  <a:pt x="1406652" y="934974"/>
                </a:lnTo>
                <a:lnTo>
                  <a:pt x="1406652" y="0"/>
                </a:lnTo>
                <a:lnTo>
                  <a:pt x="0" y="0"/>
                </a:lnTo>
                <a:lnTo>
                  <a:pt x="0" y="934974"/>
                </a:lnTo>
                <a:close/>
              </a:path>
            </a:pathLst>
          </a:custGeom>
          <a:ln w="9906">
            <a:solidFill>
              <a:srgbClr val="DADBDA"/>
            </a:solidFill>
          </a:ln>
        </p:spPr>
        <p:txBody>
          <a:bodyPr wrap="square" lIns="0" tIns="0" rIns="0" bIns="0" rtlCol="0"/>
          <a:lstStyle/>
          <a:p>
            <a:endParaRPr/>
          </a:p>
        </p:txBody>
      </p:sp>
      <p:sp>
        <p:nvSpPr>
          <p:cNvPr id="8" name="object 8"/>
          <p:cNvSpPr txBox="1"/>
          <p:nvPr/>
        </p:nvSpPr>
        <p:spPr>
          <a:xfrm>
            <a:off x="470408" y="2261361"/>
            <a:ext cx="1014730" cy="574040"/>
          </a:xfrm>
          <a:prstGeom prst="rect">
            <a:avLst/>
          </a:prstGeom>
        </p:spPr>
        <p:txBody>
          <a:bodyPr vert="horz" wrap="square" lIns="0" tIns="12700" rIns="0" bIns="0" rtlCol="0">
            <a:spAutoFit/>
          </a:bodyPr>
          <a:lstStyle/>
          <a:p>
            <a:pPr marL="89535" marR="5080" indent="-77470">
              <a:lnSpc>
                <a:spcPct val="100000"/>
              </a:lnSpc>
              <a:spcBef>
                <a:spcPts val="100"/>
              </a:spcBef>
            </a:pPr>
            <a:r>
              <a:rPr sz="1200" spc="65" dirty="0">
                <a:solidFill>
                  <a:srgbClr val="222E3C"/>
                </a:solidFill>
                <a:latin typeface="Times New Roman" panose="02020603050405020304" pitchFamily="18" charset="0"/>
                <a:cs typeface="Times New Roman" panose="02020603050405020304" pitchFamily="18" charset="0"/>
              </a:rPr>
              <a:t>AWS</a:t>
            </a:r>
            <a:r>
              <a:rPr sz="1200" spc="-110" dirty="0">
                <a:solidFill>
                  <a:srgbClr val="222E3C"/>
                </a:solidFill>
                <a:latin typeface="Times New Roman" panose="02020603050405020304" pitchFamily="18" charset="0"/>
                <a:cs typeface="Times New Roman" panose="02020603050405020304" pitchFamily="18" charset="0"/>
              </a:rPr>
              <a:t> </a:t>
            </a:r>
            <a:r>
              <a:rPr sz="1200" spc="-20" dirty="0">
                <a:solidFill>
                  <a:srgbClr val="222E3C"/>
                </a:solidFill>
                <a:latin typeface="Times New Roman" panose="02020603050405020304" pitchFamily="18" charset="0"/>
                <a:cs typeface="Times New Roman" panose="02020603050405020304" pitchFamily="18" charset="0"/>
              </a:rPr>
              <a:t>resources  that </a:t>
            </a:r>
            <a:r>
              <a:rPr sz="1200" dirty="0">
                <a:solidFill>
                  <a:srgbClr val="222E3C"/>
                </a:solidFill>
                <a:latin typeface="Times New Roman" panose="02020603050405020304" pitchFamily="18" charset="0"/>
                <a:cs typeface="Times New Roman" panose="02020603050405020304" pitchFamily="18" charset="0"/>
              </a:rPr>
              <a:t>support  </a:t>
            </a:r>
            <a:r>
              <a:rPr sz="1200" spc="-5" dirty="0">
                <a:solidFill>
                  <a:srgbClr val="222E3C"/>
                </a:solidFill>
                <a:latin typeface="Times New Roman" panose="02020603050405020304" pitchFamily="18" charset="0"/>
                <a:cs typeface="Times New Roman" panose="02020603050405020304" pitchFamily="18" charset="0"/>
              </a:rPr>
              <a:t>CloudWatch</a:t>
            </a:r>
            <a:endParaRPr sz="1200" dirty="0">
              <a:latin typeface="Times New Roman" panose="02020603050405020304" pitchFamily="18" charset="0"/>
              <a:cs typeface="Times New Roman" panose="02020603050405020304" pitchFamily="18" charset="0"/>
            </a:endParaRPr>
          </a:p>
        </p:txBody>
      </p:sp>
      <p:sp>
        <p:nvSpPr>
          <p:cNvPr id="9" name="object 9"/>
          <p:cNvSpPr/>
          <p:nvPr/>
        </p:nvSpPr>
        <p:spPr>
          <a:xfrm>
            <a:off x="484999" y="1547643"/>
            <a:ext cx="731519" cy="73152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46732" y="1501139"/>
            <a:ext cx="5689854" cy="241935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102357" y="1533905"/>
            <a:ext cx="5585460" cy="2315210"/>
          </a:xfrm>
          <a:custGeom>
            <a:avLst/>
            <a:gdLst/>
            <a:ahLst/>
            <a:cxnLst/>
            <a:rect l="l" t="t" r="r" b="b"/>
            <a:pathLst>
              <a:path w="5585459" h="2315210">
                <a:moveTo>
                  <a:pt x="0" y="385826"/>
                </a:moveTo>
                <a:lnTo>
                  <a:pt x="3005" y="337424"/>
                </a:lnTo>
                <a:lnTo>
                  <a:pt x="11782" y="290818"/>
                </a:lnTo>
                <a:lnTo>
                  <a:pt x="25968" y="246369"/>
                </a:lnTo>
                <a:lnTo>
                  <a:pt x="45201" y="204438"/>
                </a:lnTo>
                <a:lnTo>
                  <a:pt x="69121" y="165386"/>
                </a:lnTo>
                <a:lnTo>
                  <a:pt x="97366" y="129575"/>
                </a:lnTo>
                <a:lnTo>
                  <a:pt x="129575" y="97366"/>
                </a:lnTo>
                <a:lnTo>
                  <a:pt x="165386" y="69121"/>
                </a:lnTo>
                <a:lnTo>
                  <a:pt x="204438" y="45201"/>
                </a:lnTo>
                <a:lnTo>
                  <a:pt x="246369" y="25968"/>
                </a:lnTo>
                <a:lnTo>
                  <a:pt x="290818" y="11782"/>
                </a:lnTo>
                <a:lnTo>
                  <a:pt x="337424" y="3005"/>
                </a:lnTo>
                <a:lnTo>
                  <a:pt x="385825" y="0"/>
                </a:lnTo>
                <a:lnTo>
                  <a:pt x="5199634" y="0"/>
                </a:lnTo>
                <a:lnTo>
                  <a:pt x="5248035" y="3005"/>
                </a:lnTo>
                <a:lnTo>
                  <a:pt x="5294641" y="11782"/>
                </a:lnTo>
                <a:lnTo>
                  <a:pt x="5339090" y="25968"/>
                </a:lnTo>
                <a:lnTo>
                  <a:pt x="5381021" y="45201"/>
                </a:lnTo>
                <a:lnTo>
                  <a:pt x="5420073" y="69121"/>
                </a:lnTo>
                <a:lnTo>
                  <a:pt x="5455884" y="97366"/>
                </a:lnTo>
                <a:lnTo>
                  <a:pt x="5488093" y="129575"/>
                </a:lnTo>
                <a:lnTo>
                  <a:pt x="5516338" y="165386"/>
                </a:lnTo>
                <a:lnTo>
                  <a:pt x="5540258" y="204438"/>
                </a:lnTo>
                <a:lnTo>
                  <a:pt x="5559491" y="246369"/>
                </a:lnTo>
                <a:lnTo>
                  <a:pt x="5573677" y="290818"/>
                </a:lnTo>
                <a:lnTo>
                  <a:pt x="5582454" y="337424"/>
                </a:lnTo>
                <a:lnTo>
                  <a:pt x="5585460" y="385826"/>
                </a:lnTo>
                <a:lnTo>
                  <a:pt x="5585460" y="1929130"/>
                </a:lnTo>
                <a:lnTo>
                  <a:pt x="5582454" y="1977531"/>
                </a:lnTo>
                <a:lnTo>
                  <a:pt x="5573677" y="2024137"/>
                </a:lnTo>
                <a:lnTo>
                  <a:pt x="5559491" y="2068586"/>
                </a:lnTo>
                <a:lnTo>
                  <a:pt x="5540258" y="2110517"/>
                </a:lnTo>
                <a:lnTo>
                  <a:pt x="5516338" y="2149569"/>
                </a:lnTo>
                <a:lnTo>
                  <a:pt x="5488093" y="2185380"/>
                </a:lnTo>
                <a:lnTo>
                  <a:pt x="5455884" y="2217589"/>
                </a:lnTo>
                <a:lnTo>
                  <a:pt x="5420073" y="2245834"/>
                </a:lnTo>
                <a:lnTo>
                  <a:pt x="5381021" y="2269754"/>
                </a:lnTo>
                <a:lnTo>
                  <a:pt x="5339090" y="2288987"/>
                </a:lnTo>
                <a:lnTo>
                  <a:pt x="5294641" y="2303173"/>
                </a:lnTo>
                <a:lnTo>
                  <a:pt x="5248035" y="2311950"/>
                </a:lnTo>
                <a:lnTo>
                  <a:pt x="5199634" y="2314956"/>
                </a:lnTo>
                <a:lnTo>
                  <a:pt x="385825" y="2314956"/>
                </a:lnTo>
                <a:lnTo>
                  <a:pt x="337424" y="2311950"/>
                </a:lnTo>
                <a:lnTo>
                  <a:pt x="290818" y="2303173"/>
                </a:lnTo>
                <a:lnTo>
                  <a:pt x="246369" y="2288987"/>
                </a:lnTo>
                <a:lnTo>
                  <a:pt x="204438" y="2269754"/>
                </a:lnTo>
                <a:lnTo>
                  <a:pt x="165386" y="2245834"/>
                </a:lnTo>
                <a:lnTo>
                  <a:pt x="129575" y="2217589"/>
                </a:lnTo>
                <a:lnTo>
                  <a:pt x="97366" y="2185380"/>
                </a:lnTo>
                <a:lnTo>
                  <a:pt x="69121" y="2149569"/>
                </a:lnTo>
                <a:lnTo>
                  <a:pt x="45201" y="2110517"/>
                </a:lnTo>
                <a:lnTo>
                  <a:pt x="25968" y="2068586"/>
                </a:lnTo>
                <a:lnTo>
                  <a:pt x="11782" y="2024137"/>
                </a:lnTo>
                <a:lnTo>
                  <a:pt x="3005" y="1977531"/>
                </a:lnTo>
                <a:lnTo>
                  <a:pt x="0" y="1929130"/>
                </a:lnTo>
                <a:lnTo>
                  <a:pt x="0" y="385826"/>
                </a:lnTo>
                <a:close/>
              </a:path>
            </a:pathLst>
          </a:custGeom>
          <a:ln w="28956">
            <a:solidFill>
              <a:srgbClr val="222E3C"/>
            </a:solidFill>
            <a:prstDash val="sysDash"/>
          </a:ln>
        </p:spPr>
        <p:txBody>
          <a:bodyPr wrap="square" lIns="0" tIns="0" rIns="0" bIns="0" rtlCol="0"/>
          <a:lstStyle/>
          <a:p>
            <a:endParaRPr/>
          </a:p>
        </p:txBody>
      </p:sp>
      <p:sp>
        <p:nvSpPr>
          <p:cNvPr id="12" name="object 12"/>
          <p:cNvSpPr txBox="1"/>
          <p:nvPr/>
        </p:nvSpPr>
        <p:spPr>
          <a:xfrm>
            <a:off x="2644394" y="1749806"/>
            <a:ext cx="570230" cy="269240"/>
          </a:xfrm>
          <a:prstGeom prst="rect">
            <a:avLst/>
          </a:prstGeom>
        </p:spPr>
        <p:txBody>
          <a:bodyPr vert="horz" wrap="square" lIns="0" tIns="12065" rIns="0" bIns="0" rtlCol="0">
            <a:spAutoFit/>
          </a:bodyPr>
          <a:lstStyle/>
          <a:p>
            <a:pPr marL="12700" marR="5080" indent="88265">
              <a:lnSpc>
                <a:spcPct val="100000"/>
              </a:lnSpc>
              <a:spcBef>
                <a:spcPts val="95"/>
              </a:spcBef>
            </a:pPr>
            <a:r>
              <a:rPr sz="800" spc="10" dirty="0">
                <a:solidFill>
                  <a:srgbClr val="222E3C"/>
                </a:solidFill>
                <a:latin typeface="Trebuchet MS"/>
                <a:cs typeface="Trebuchet MS"/>
              </a:rPr>
              <a:t>Amazon  </a:t>
            </a:r>
            <a:r>
              <a:rPr sz="800" spc="-5" dirty="0">
                <a:solidFill>
                  <a:srgbClr val="222E3C"/>
                </a:solidFill>
                <a:latin typeface="Trebuchet MS"/>
                <a:cs typeface="Trebuchet MS"/>
              </a:rPr>
              <a:t>C</a:t>
            </a:r>
            <a:r>
              <a:rPr sz="800" spc="-40" dirty="0">
                <a:solidFill>
                  <a:srgbClr val="222E3C"/>
                </a:solidFill>
                <a:latin typeface="Trebuchet MS"/>
                <a:cs typeface="Trebuchet MS"/>
              </a:rPr>
              <a:t>l</a:t>
            </a:r>
            <a:r>
              <a:rPr sz="800" spc="25" dirty="0">
                <a:solidFill>
                  <a:srgbClr val="222E3C"/>
                </a:solidFill>
                <a:latin typeface="Trebuchet MS"/>
                <a:cs typeface="Trebuchet MS"/>
              </a:rPr>
              <a:t>o</a:t>
            </a:r>
            <a:r>
              <a:rPr sz="800" spc="10" dirty="0">
                <a:solidFill>
                  <a:srgbClr val="222E3C"/>
                </a:solidFill>
                <a:latin typeface="Trebuchet MS"/>
                <a:cs typeface="Trebuchet MS"/>
              </a:rPr>
              <a:t>u</a:t>
            </a:r>
            <a:r>
              <a:rPr sz="800" spc="25" dirty="0">
                <a:solidFill>
                  <a:srgbClr val="222E3C"/>
                </a:solidFill>
                <a:latin typeface="Trebuchet MS"/>
                <a:cs typeface="Trebuchet MS"/>
              </a:rPr>
              <a:t>dW</a:t>
            </a:r>
            <a:r>
              <a:rPr sz="800" spc="-10" dirty="0">
                <a:solidFill>
                  <a:srgbClr val="222E3C"/>
                </a:solidFill>
                <a:latin typeface="Trebuchet MS"/>
                <a:cs typeface="Trebuchet MS"/>
              </a:rPr>
              <a:t>a</a:t>
            </a:r>
            <a:r>
              <a:rPr sz="800" spc="-20" dirty="0">
                <a:solidFill>
                  <a:srgbClr val="222E3C"/>
                </a:solidFill>
                <a:latin typeface="Trebuchet MS"/>
                <a:cs typeface="Trebuchet MS"/>
              </a:rPr>
              <a:t>tch</a:t>
            </a:r>
            <a:endParaRPr sz="800">
              <a:latin typeface="Trebuchet MS"/>
              <a:cs typeface="Trebuchet MS"/>
            </a:endParaRPr>
          </a:p>
        </p:txBody>
      </p:sp>
      <p:sp>
        <p:nvSpPr>
          <p:cNvPr id="13" name="object 13"/>
          <p:cNvSpPr txBox="1"/>
          <p:nvPr/>
        </p:nvSpPr>
        <p:spPr>
          <a:xfrm>
            <a:off x="6114288" y="2356358"/>
            <a:ext cx="570230" cy="391160"/>
          </a:xfrm>
          <a:prstGeom prst="rect">
            <a:avLst/>
          </a:prstGeom>
        </p:spPr>
        <p:txBody>
          <a:bodyPr vert="horz" wrap="square" lIns="0" tIns="12065" rIns="0" bIns="0" rtlCol="0">
            <a:spAutoFit/>
          </a:bodyPr>
          <a:lstStyle/>
          <a:p>
            <a:pPr marL="12065" marR="5080" indent="-635" algn="ctr">
              <a:lnSpc>
                <a:spcPct val="100000"/>
              </a:lnSpc>
              <a:spcBef>
                <a:spcPts val="95"/>
              </a:spcBef>
            </a:pPr>
            <a:r>
              <a:rPr sz="800" spc="10" dirty="0">
                <a:solidFill>
                  <a:srgbClr val="222E3C"/>
                </a:solidFill>
                <a:latin typeface="Times New Roman" panose="02020603050405020304" pitchFamily="18" charset="0"/>
                <a:cs typeface="Times New Roman" panose="02020603050405020304" pitchFamily="18" charset="0"/>
              </a:rPr>
              <a:t>Amazon  </a:t>
            </a:r>
            <a:r>
              <a:rPr sz="800" spc="-5" dirty="0">
                <a:solidFill>
                  <a:srgbClr val="222E3C"/>
                </a:solidFill>
                <a:latin typeface="Times New Roman" panose="02020603050405020304" pitchFamily="18" charset="0"/>
                <a:cs typeface="Times New Roman" panose="02020603050405020304" pitchFamily="18" charset="0"/>
              </a:rPr>
              <a:t>C</a:t>
            </a:r>
            <a:r>
              <a:rPr sz="800" spc="-40" dirty="0">
                <a:solidFill>
                  <a:srgbClr val="222E3C"/>
                </a:solidFill>
                <a:latin typeface="Times New Roman" panose="02020603050405020304" pitchFamily="18" charset="0"/>
                <a:cs typeface="Times New Roman" panose="02020603050405020304" pitchFamily="18" charset="0"/>
              </a:rPr>
              <a:t>l</a:t>
            </a:r>
            <a:r>
              <a:rPr sz="800" spc="25" dirty="0">
                <a:solidFill>
                  <a:srgbClr val="222E3C"/>
                </a:solidFill>
                <a:latin typeface="Times New Roman" panose="02020603050405020304" pitchFamily="18" charset="0"/>
                <a:cs typeface="Times New Roman" panose="02020603050405020304" pitchFamily="18" charset="0"/>
              </a:rPr>
              <a:t>o</a:t>
            </a:r>
            <a:r>
              <a:rPr sz="800" spc="10" dirty="0">
                <a:solidFill>
                  <a:srgbClr val="222E3C"/>
                </a:solidFill>
                <a:latin typeface="Times New Roman" panose="02020603050405020304" pitchFamily="18" charset="0"/>
                <a:cs typeface="Times New Roman" panose="02020603050405020304" pitchFamily="18" charset="0"/>
              </a:rPr>
              <a:t>u</a:t>
            </a:r>
            <a:r>
              <a:rPr sz="800" spc="25" dirty="0">
                <a:solidFill>
                  <a:srgbClr val="222E3C"/>
                </a:solidFill>
                <a:latin typeface="Times New Roman" panose="02020603050405020304" pitchFamily="18" charset="0"/>
                <a:cs typeface="Times New Roman" panose="02020603050405020304" pitchFamily="18" charset="0"/>
              </a:rPr>
              <a:t>dW</a:t>
            </a:r>
            <a:r>
              <a:rPr sz="800" spc="-10" dirty="0">
                <a:solidFill>
                  <a:srgbClr val="222E3C"/>
                </a:solidFill>
                <a:latin typeface="Times New Roman" panose="02020603050405020304" pitchFamily="18" charset="0"/>
                <a:cs typeface="Times New Roman" panose="02020603050405020304" pitchFamily="18" charset="0"/>
              </a:rPr>
              <a:t>a</a:t>
            </a:r>
            <a:r>
              <a:rPr sz="800" spc="-15" dirty="0">
                <a:solidFill>
                  <a:srgbClr val="222E3C"/>
                </a:solidFill>
                <a:latin typeface="Times New Roman" panose="02020603050405020304" pitchFamily="18" charset="0"/>
                <a:cs typeface="Times New Roman" panose="02020603050405020304" pitchFamily="18" charset="0"/>
              </a:rPr>
              <a:t>tch  </a:t>
            </a:r>
            <a:r>
              <a:rPr sz="800" spc="-5" dirty="0">
                <a:solidFill>
                  <a:srgbClr val="222E3C"/>
                </a:solidFill>
                <a:latin typeface="Times New Roman" panose="02020603050405020304" pitchFamily="18" charset="0"/>
                <a:cs typeface="Times New Roman" panose="02020603050405020304" pitchFamily="18" charset="0"/>
              </a:rPr>
              <a:t>Alarm</a:t>
            </a:r>
            <a:endParaRPr sz="800" dirty="0">
              <a:latin typeface="Times New Roman" panose="02020603050405020304" pitchFamily="18" charset="0"/>
              <a:cs typeface="Times New Roman" panose="02020603050405020304" pitchFamily="18" charset="0"/>
            </a:endParaRPr>
          </a:p>
        </p:txBody>
      </p:sp>
      <p:sp>
        <p:nvSpPr>
          <p:cNvPr id="14" name="object 14"/>
          <p:cNvSpPr/>
          <p:nvPr/>
        </p:nvSpPr>
        <p:spPr>
          <a:xfrm>
            <a:off x="6163817" y="1766316"/>
            <a:ext cx="470154" cy="554736"/>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8099552" y="2347976"/>
            <a:ext cx="545465" cy="258404"/>
          </a:xfrm>
          <a:prstGeom prst="rect">
            <a:avLst/>
          </a:prstGeom>
        </p:spPr>
        <p:txBody>
          <a:bodyPr vert="horz" wrap="square" lIns="0" tIns="12065" rIns="0" bIns="0" rtlCol="0">
            <a:spAutoFit/>
          </a:bodyPr>
          <a:lstStyle/>
          <a:p>
            <a:pPr marL="12700" marR="5080" indent="29209">
              <a:lnSpc>
                <a:spcPct val="100000"/>
              </a:lnSpc>
              <a:spcBef>
                <a:spcPts val="95"/>
              </a:spcBef>
            </a:pPr>
            <a:r>
              <a:rPr sz="800" spc="55" dirty="0">
                <a:solidFill>
                  <a:srgbClr val="222E3C"/>
                </a:solidFill>
                <a:latin typeface="Times New Roman" panose="02020603050405020304" pitchFamily="18" charset="0"/>
                <a:cs typeface="Times New Roman" panose="02020603050405020304" pitchFamily="18" charset="0"/>
              </a:rPr>
              <a:t>SNS </a:t>
            </a:r>
            <a:r>
              <a:rPr sz="800" spc="-15" dirty="0">
                <a:solidFill>
                  <a:srgbClr val="222E3C"/>
                </a:solidFill>
                <a:latin typeface="Times New Roman" panose="02020603050405020304" pitchFamily="18" charset="0"/>
                <a:cs typeface="Times New Roman" panose="02020603050405020304" pitchFamily="18" charset="0"/>
              </a:rPr>
              <a:t>Email  </a:t>
            </a:r>
            <a:r>
              <a:rPr sz="800" spc="45" dirty="0">
                <a:solidFill>
                  <a:srgbClr val="222E3C"/>
                </a:solidFill>
                <a:latin typeface="Times New Roman" panose="02020603050405020304" pitchFamily="18" charset="0"/>
                <a:cs typeface="Times New Roman" panose="02020603050405020304" pitchFamily="18" charset="0"/>
              </a:rPr>
              <a:t>N</a:t>
            </a:r>
            <a:r>
              <a:rPr sz="800" spc="25" dirty="0">
                <a:solidFill>
                  <a:srgbClr val="222E3C"/>
                </a:solidFill>
                <a:latin typeface="Times New Roman" panose="02020603050405020304" pitchFamily="18" charset="0"/>
                <a:cs typeface="Times New Roman" panose="02020603050405020304" pitchFamily="18" charset="0"/>
              </a:rPr>
              <a:t>o</a:t>
            </a:r>
            <a:r>
              <a:rPr sz="800" spc="-30" dirty="0">
                <a:solidFill>
                  <a:srgbClr val="222E3C"/>
                </a:solidFill>
                <a:latin typeface="Times New Roman" panose="02020603050405020304" pitchFamily="18" charset="0"/>
                <a:cs typeface="Times New Roman" panose="02020603050405020304" pitchFamily="18" charset="0"/>
              </a:rPr>
              <a:t>t</a:t>
            </a:r>
            <a:r>
              <a:rPr sz="800" spc="-35" dirty="0">
                <a:solidFill>
                  <a:srgbClr val="222E3C"/>
                </a:solidFill>
                <a:latin typeface="Times New Roman" panose="02020603050405020304" pitchFamily="18" charset="0"/>
                <a:cs typeface="Times New Roman" panose="02020603050405020304" pitchFamily="18" charset="0"/>
              </a:rPr>
              <a:t>ific</a:t>
            </a:r>
            <a:r>
              <a:rPr sz="800" spc="-40" dirty="0">
                <a:solidFill>
                  <a:srgbClr val="222E3C"/>
                </a:solidFill>
                <a:latin typeface="Times New Roman" panose="02020603050405020304" pitchFamily="18" charset="0"/>
                <a:cs typeface="Times New Roman" panose="02020603050405020304" pitchFamily="18" charset="0"/>
              </a:rPr>
              <a:t>a</a:t>
            </a:r>
            <a:r>
              <a:rPr sz="800" spc="-50" dirty="0">
                <a:solidFill>
                  <a:srgbClr val="222E3C"/>
                </a:solidFill>
                <a:latin typeface="Times New Roman" panose="02020603050405020304" pitchFamily="18" charset="0"/>
                <a:cs typeface="Times New Roman" panose="02020603050405020304" pitchFamily="18" charset="0"/>
              </a:rPr>
              <a:t>t</a:t>
            </a:r>
            <a:r>
              <a:rPr sz="800" spc="-40" dirty="0">
                <a:solidFill>
                  <a:srgbClr val="222E3C"/>
                </a:solidFill>
                <a:latin typeface="Times New Roman" panose="02020603050405020304" pitchFamily="18" charset="0"/>
                <a:cs typeface="Times New Roman" panose="02020603050405020304" pitchFamily="18" charset="0"/>
              </a:rPr>
              <a:t>i</a:t>
            </a:r>
            <a:r>
              <a:rPr sz="800" spc="15" dirty="0">
                <a:solidFill>
                  <a:srgbClr val="222E3C"/>
                </a:solidFill>
                <a:latin typeface="Times New Roman" panose="02020603050405020304" pitchFamily="18" charset="0"/>
                <a:cs typeface="Times New Roman" panose="02020603050405020304" pitchFamily="18" charset="0"/>
              </a:rPr>
              <a:t>on</a:t>
            </a:r>
            <a:endParaRPr sz="800" dirty="0">
              <a:latin typeface="Times New Roman" panose="02020603050405020304" pitchFamily="18" charset="0"/>
              <a:cs typeface="Times New Roman" panose="02020603050405020304" pitchFamily="18" charset="0"/>
            </a:endParaRPr>
          </a:p>
        </p:txBody>
      </p:sp>
      <p:sp>
        <p:nvSpPr>
          <p:cNvPr id="16" name="object 16"/>
          <p:cNvSpPr txBox="1"/>
          <p:nvPr/>
        </p:nvSpPr>
        <p:spPr>
          <a:xfrm>
            <a:off x="8126476" y="3610102"/>
            <a:ext cx="586105"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Auto</a:t>
            </a:r>
            <a:r>
              <a:rPr sz="800" spc="-100" dirty="0">
                <a:solidFill>
                  <a:srgbClr val="222E3C"/>
                </a:solidFill>
                <a:latin typeface="Trebuchet MS"/>
                <a:cs typeface="Trebuchet MS"/>
              </a:rPr>
              <a:t> </a:t>
            </a:r>
            <a:r>
              <a:rPr sz="800" dirty="0">
                <a:solidFill>
                  <a:srgbClr val="222E3C"/>
                </a:solidFill>
                <a:latin typeface="Trebuchet MS"/>
                <a:cs typeface="Trebuchet MS"/>
              </a:rPr>
              <a:t>Scaling</a:t>
            </a:r>
            <a:endParaRPr sz="800">
              <a:latin typeface="Trebuchet MS"/>
              <a:cs typeface="Trebuchet MS"/>
            </a:endParaRPr>
          </a:p>
        </p:txBody>
      </p:sp>
      <p:sp>
        <p:nvSpPr>
          <p:cNvPr id="17" name="object 17"/>
          <p:cNvSpPr/>
          <p:nvPr/>
        </p:nvSpPr>
        <p:spPr>
          <a:xfrm>
            <a:off x="8057388" y="1979676"/>
            <a:ext cx="538733" cy="34137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8148066" y="2961894"/>
            <a:ext cx="544829" cy="52959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661404" y="2052853"/>
            <a:ext cx="1507236" cy="26819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6702170" y="2112645"/>
            <a:ext cx="1355725" cy="154305"/>
          </a:xfrm>
          <a:custGeom>
            <a:avLst/>
            <a:gdLst/>
            <a:ahLst/>
            <a:cxnLst/>
            <a:rect l="l" t="t" r="r" b="b"/>
            <a:pathLst>
              <a:path w="1355725" h="154305">
                <a:moveTo>
                  <a:pt x="671195" y="140843"/>
                </a:moveTo>
                <a:lnTo>
                  <a:pt x="0" y="140843"/>
                </a:lnTo>
                <a:lnTo>
                  <a:pt x="0" y="153797"/>
                </a:lnTo>
                <a:lnTo>
                  <a:pt x="681227" y="153797"/>
                </a:lnTo>
                <a:lnTo>
                  <a:pt x="684149" y="150875"/>
                </a:lnTo>
                <a:lnTo>
                  <a:pt x="684149" y="147319"/>
                </a:lnTo>
                <a:lnTo>
                  <a:pt x="671195" y="147319"/>
                </a:lnTo>
                <a:lnTo>
                  <a:pt x="671195" y="140843"/>
                </a:lnTo>
                <a:close/>
              </a:path>
              <a:path w="1355725" h="154305">
                <a:moveTo>
                  <a:pt x="1279144" y="31623"/>
                </a:moveTo>
                <a:lnTo>
                  <a:pt x="674115" y="31623"/>
                </a:lnTo>
                <a:lnTo>
                  <a:pt x="671195" y="34543"/>
                </a:lnTo>
                <a:lnTo>
                  <a:pt x="671195" y="147319"/>
                </a:lnTo>
                <a:lnTo>
                  <a:pt x="677672" y="140843"/>
                </a:lnTo>
                <a:lnTo>
                  <a:pt x="684149" y="140843"/>
                </a:lnTo>
                <a:lnTo>
                  <a:pt x="684149" y="44577"/>
                </a:lnTo>
                <a:lnTo>
                  <a:pt x="677672" y="44577"/>
                </a:lnTo>
                <a:lnTo>
                  <a:pt x="684149" y="38100"/>
                </a:lnTo>
                <a:lnTo>
                  <a:pt x="1279144" y="38100"/>
                </a:lnTo>
                <a:lnTo>
                  <a:pt x="1279144" y="31623"/>
                </a:lnTo>
                <a:close/>
              </a:path>
              <a:path w="1355725" h="154305">
                <a:moveTo>
                  <a:pt x="684149" y="140843"/>
                </a:moveTo>
                <a:lnTo>
                  <a:pt x="677672" y="140843"/>
                </a:lnTo>
                <a:lnTo>
                  <a:pt x="671195" y="147319"/>
                </a:lnTo>
                <a:lnTo>
                  <a:pt x="684149" y="147319"/>
                </a:lnTo>
                <a:lnTo>
                  <a:pt x="684149" y="140843"/>
                </a:lnTo>
                <a:close/>
              </a:path>
              <a:path w="1355725" h="154305">
                <a:moveTo>
                  <a:pt x="1279144" y="0"/>
                </a:moveTo>
                <a:lnTo>
                  <a:pt x="1279144" y="76200"/>
                </a:lnTo>
                <a:lnTo>
                  <a:pt x="1342390" y="44577"/>
                </a:lnTo>
                <a:lnTo>
                  <a:pt x="1291844" y="44577"/>
                </a:lnTo>
                <a:lnTo>
                  <a:pt x="1291844" y="31623"/>
                </a:lnTo>
                <a:lnTo>
                  <a:pt x="1342390" y="31623"/>
                </a:lnTo>
                <a:lnTo>
                  <a:pt x="1279144" y="0"/>
                </a:lnTo>
                <a:close/>
              </a:path>
              <a:path w="1355725" h="154305">
                <a:moveTo>
                  <a:pt x="684149" y="38100"/>
                </a:moveTo>
                <a:lnTo>
                  <a:pt x="677672" y="44577"/>
                </a:lnTo>
                <a:lnTo>
                  <a:pt x="684149" y="44577"/>
                </a:lnTo>
                <a:lnTo>
                  <a:pt x="684149" y="38100"/>
                </a:lnTo>
                <a:close/>
              </a:path>
              <a:path w="1355725" h="154305">
                <a:moveTo>
                  <a:pt x="1279144" y="38100"/>
                </a:moveTo>
                <a:lnTo>
                  <a:pt x="684149" y="38100"/>
                </a:lnTo>
                <a:lnTo>
                  <a:pt x="684149" y="44577"/>
                </a:lnTo>
                <a:lnTo>
                  <a:pt x="1279144" y="44577"/>
                </a:lnTo>
                <a:lnTo>
                  <a:pt x="1279144" y="38100"/>
                </a:lnTo>
                <a:close/>
              </a:path>
              <a:path w="1355725" h="154305">
                <a:moveTo>
                  <a:pt x="1342390" y="31623"/>
                </a:moveTo>
                <a:lnTo>
                  <a:pt x="1291844" y="31623"/>
                </a:lnTo>
                <a:lnTo>
                  <a:pt x="1291844" y="44577"/>
                </a:lnTo>
                <a:lnTo>
                  <a:pt x="1342390" y="44577"/>
                </a:lnTo>
                <a:lnTo>
                  <a:pt x="1355344" y="38100"/>
                </a:lnTo>
                <a:lnTo>
                  <a:pt x="1342390" y="31623"/>
                </a:lnTo>
                <a:close/>
              </a:path>
            </a:pathLst>
          </a:custGeom>
          <a:solidFill>
            <a:srgbClr val="222E3C"/>
          </a:solidFill>
        </p:spPr>
        <p:txBody>
          <a:bodyPr wrap="square" lIns="0" tIns="0" rIns="0" bIns="0" rtlCol="0"/>
          <a:lstStyle/>
          <a:p>
            <a:endParaRPr/>
          </a:p>
        </p:txBody>
      </p:sp>
      <p:sp>
        <p:nvSpPr>
          <p:cNvPr id="21" name="object 21"/>
          <p:cNvSpPr/>
          <p:nvPr/>
        </p:nvSpPr>
        <p:spPr>
          <a:xfrm>
            <a:off x="6661404" y="2231872"/>
            <a:ext cx="1598676" cy="1126261"/>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6702170" y="2253233"/>
            <a:ext cx="1447165" cy="1012190"/>
          </a:xfrm>
          <a:custGeom>
            <a:avLst/>
            <a:gdLst/>
            <a:ahLst/>
            <a:cxnLst/>
            <a:rect l="l" t="t" r="r" b="b"/>
            <a:pathLst>
              <a:path w="1447165" h="1012189">
                <a:moveTo>
                  <a:pt x="1370456" y="935990"/>
                </a:moveTo>
                <a:lnTo>
                  <a:pt x="1370456" y="1012190"/>
                </a:lnTo>
                <a:lnTo>
                  <a:pt x="1433702" y="980567"/>
                </a:lnTo>
                <a:lnTo>
                  <a:pt x="1383156" y="980567"/>
                </a:lnTo>
                <a:lnTo>
                  <a:pt x="1383156" y="967613"/>
                </a:lnTo>
                <a:lnTo>
                  <a:pt x="1433702" y="967613"/>
                </a:lnTo>
                <a:lnTo>
                  <a:pt x="1370456" y="935990"/>
                </a:lnTo>
                <a:close/>
              </a:path>
              <a:path w="1447165" h="1012189">
                <a:moveTo>
                  <a:pt x="716787" y="6477"/>
                </a:moveTo>
                <a:lnTo>
                  <a:pt x="716787" y="977646"/>
                </a:lnTo>
                <a:lnTo>
                  <a:pt x="719708" y="980567"/>
                </a:lnTo>
                <a:lnTo>
                  <a:pt x="1370456" y="980567"/>
                </a:lnTo>
                <a:lnTo>
                  <a:pt x="1370456" y="974090"/>
                </a:lnTo>
                <a:lnTo>
                  <a:pt x="729742" y="974090"/>
                </a:lnTo>
                <a:lnTo>
                  <a:pt x="723264" y="967613"/>
                </a:lnTo>
                <a:lnTo>
                  <a:pt x="729742" y="967613"/>
                </a:lnTo>
                <a:lnTo>
                  <a:pt x="729742" y="12954"/>
                </a:lnTo>
                <a:lnTo>
                  <a:pt x="723264" y="12954"/>
                </a:lnTo>
                <a:lnTo>
                  <a:pt x="716787" y="6477"/>
                </a:lnTo>
                <a:close/>
              </a:path>
              <a:path w="1447165" h="1012189">
                <a:moveTo>
                  <a:pt x="1433702" y="967613"/>
                </a:moveTo>
                <a:lnTo>
                  <a:pt x="1383156" y="967613"/>
                </a:lnTo>
                <a:lnTo>
                  <a:pt x="1383156" y="980567"/>
                </a:lnTo>
                <a:lnTo>
                  <a:pt x="1433702" y="980567"/>
                </a:lnTo>
                <a:lnTo>
                  <a:pt x="1446656" y="974090"/>
                </a:lnTo>
                <a:lnTo>
                  <a:pt x="1433702" y="967613"/>
                </a:lnTo>
                <a:close/>
              </a:path>
              <a:path w="1447165" h="1012189">
                <a:moveTo>
                  <a:pt x="729742" y="967613"/>
                </a:moveTo>
                <a:lnTo>
                  <a:pt x="723264" y="967613"/>
                </a:lnTo>
                <a:lnTo>
                  <a:pt x="729742" y="974090"/>
                </a:lnTo>
                <a:lnTo>
                  <a:pt x="729742" y="967613"/>
                </a:lnTo>
                <a:close/>
              </a:path>
              <a:path w="1447165" h="1012189">
                <a:moveTo>
                  <a:pt x="1370456" y="967613"/>
                </a:moveTo>
                <a:lnTo>
                  <a:pt x="729742" y="967613"/>
                </a:lnTo>
                <a:lnTo>
                  <a:pt x="729742" y="974090"/>
                </a:lnTo>
                <a:lnTo>
                  <a:pt x="1370456" y="974090"/>
                </a:lnTo>
                <a:lnTo>
                  <a:pt x="1370456" y="967613"/>
                </a:lnTo>
                <a:close/>
              </a:path>
              <a:path w="1447165" h="1012189">
                <a:moveTo>
                  <a:pt x="726948" y="0"/>
                </a:moveTo>
                <a:lnTo>
                  <a:pt x="0" y="0"/>
                </a:lnTo>
                <a:lnTo>
                  <a:pt x="0" y="12954"/>
                </a:lnTo>
                <a:lnTo>
                  <a:pt x="716787" y="12954"/>
                </a:lnTo>
                <a:lnTo>
                  <a:pt x="716787" y="6477"/>
                </a:lnTo>
                <a:lnTo>
                  <a:pt x="729742" y="6477"/>
                </a:lnTo>
                <a:lnTo>
                  <a:pt x="729742" y="2921"/>
                </a:lnTo>
                <a:lnTo>
                  <a:pt x="726948" y="0"/>
                </a:lnTo>
                <a:close/>
              </a:path>
              <a:path w="1447165" h="1012189">
                <a:moveTo>
                  <a:pt x="729742" y="6477"/>
                </a:moveTo>
                <a:lnTo>
                  <a:pt x="716787" y="6477"/>
                </a:lnTo>
                <a:lnTo>
                  <a:pt x="723264" y="12954"/>
                </a:lnTo>
                <a:lnTo>
                  <a:pt x="729742" y="12954"/>
                </a:lnTo>
                <a:lnTo>
                  <a:pt x="729742" y="6477"/>
                </a:lnTo>
                <a:close/>
              </a:path>
            </a:pathLst>
          </a:custGeom>
          <a:solidFill>
            <a:srgbClr val="222E3C"/>
          </a:solidFill>
        </p:spPr>
        <p:txBody>
          <a:bodyPr wrap="square" lIns="0" tIns="0" rIns="0" bIns="0" rtlCol="0"/>
          <a:lstStyle/>
          <a:p>
            <a:endParaRPr/>
          </a:p>
        </p:txBody>
      </p:sp>
      <p:sp>
        <p:nvSpPr>
          <p:cNvPr id="23" name="object 23"/>
          <p:cNvSpPr/>
          <p:nvPr/>
        </p:nvSpPr>
        <p:spPr>
          <a:xfrm>
            <a:off x="5310378" y="2647950"/>
            <a:ext cx="810768" cy="551688"/>
          </a:xfrm>
          <a:prstGeom prst="rect">
            <a:avLst/>
          </a:prstGeom>
          <a:blipFill>
            <a:blip r:embed="rId12" cstate="print"/>
            <a:stretch>
              <a:fillRect/>
            </a:stretch>
          </a:blipFill>
        </p:spPr>
        <p:txBody>
          <a:bodyPr wrap="square" lIns="0" tIns="0" rIns="0" bIns="0" rtlCol="0"/>
          <a:lstStyle/>
          <a:p>
            <a:endParaRPr/>
          </a:p>
        </p:txBody>
      </p:sp>
      <p:sp>
        <p:nvSpPr>
          <p:cNvPr id="24" name="object 24"/>
          <p:cNvSpPr txBox="1"/>
          <p:nvPr/>
        </p:nvSpPr>
        <p:spPr>
          <a:xfrm>
            <a:off x="5514594" y="3242818"/>
            <a:ext cx="429259" cy="269240"/>
          </a:xfrm>
          <a:prstGeom prst="rect">
            <a:avLst/>
          </a:prstGeom>
        </p:spPr>
        <p:txBody>
          <a:bodyPr vert="horz" wrap="square" lIns="0" tIns="12065" rIns="0" bIns="0" rtlCol="0">
            <a:spAutoFit/>
          </a:bodyPr>
          <a:lstStyle/>
          <a:p>
            <a:pPr marL="15240" marR="5080" indent="-3175">
              <a:lnSpc>
                <a:spcPct val="100000"/>
              </a:lnSpc>
              <a:spcBef>
                <a:spcPts val="95"/>
              </a:spcBef>
            </a:pPr>
            <a:r>
              <a:rPr sz="800" spc="30" dirty="0">
                <a:solidFill>
                  <a:srgbClr val="222E3C"/>
                </a:solidFill>
                <a:latin typeface="Trebuchet MS"/>
                <a:cs typeface="Trebuchet MS"/>
              </a:rPr>
              <a:t>A</a:t>
            </a:r>
            <a:r>
              <a:rPr sz="800" dirty="0">
                <a:solidFill>
                  <a:srgbClr val="222E3C"/>
                </a:solidFill>
                <a:latin typeface="Trebuchet MS"/>
                <a:cs typeface="Trebuchet MS"/>
              </a:rPr>
              <a:t>v</a:t>
            </a:r>
            <a:r>
              <a:rPr sz="800" spc="-10" dirty="0">
                <a:solidFill>
                  <a:srgbClr val="222E3C"/>
                </a:solidFill>
                <a:latin typeface="Trebuchet MS"/>
                <a:cs typeface="Trebuchet MS"/>
              </a:rPr>
              <a:t>a</a:t>
            </a:r>
            <a:r>
              <a:rPr sz="800" spc="-55" dirty="0">
                <a:solidFill>
                  <a:srgbClr val="222E3C"/>
                </a:solidFill>
                <a:latin typeface="Trebuchet MS"/>
                <a:cs typeface="Trebuchet MS"/>
              </a:rPr>
              <a:t>i</a:t>
            </a:r>
            <a:r>
              <a:rPr sz="800" spc="-20" dirty="0">
                <a:solidFill>
                  <a:srgbClr val="222E3C"/>
                </a:solidFill>
                <a:latin typeface="Trebuchet MS"/>
                <a:cs typeface="Trebuchet MS"/>
              </a:rPr>
              <a:t>l</a:t>
            </a:r>
            <a:r>
              <a:rPr sz="800" spc="-30" dirty="0">
                <a:solidFill>
                  <a:srgbClr val="222E3C"/>
                </a:solidFill>
                <a:latin typeface="Trebuchet MS"/>
                <a:cs typeface="Trebuchet MS"/>
              </a:rPr>
              <a:t>a</a:t>
            </a:r>
            <a:r>
              <a:rPr sz="800" spc="10" dirty="0">
                <a:solidFill>
                  <a:srgbClr val="222E3C"/>
                </a:solidFill>
                <a:latin typeface="Trebuchet MS"/>
                <a:cs typeface="Trebuchet MS"/>
              </a:rPr>
              <a:t>b</a:t>
            </a:r>
            <a:r>
              <a:rPr sz="800" spc="-30" dirty="0">
                <a:solidFill>
                  <a:srgbClr val="222E3C"/>
                </a:solidFill>
                <a:latin typeface="Trebuchet MS"/>
                <a:cs typeface="Trebuchet MS"/>
              </a:rPr>
              <a:t>le  </a:t>
            </a:r>
            <a:r>
              <a:rPr sz="800" spc="60" dirty="0">
                <a:solidFill>
                  <a:srgbClr val="222E3C"/>
                </a:solidFill>
                <a:latin typeface="Trebuchet MS"/>
                <a:cs typeface="Trebuchet MS"/>
              </a:rPr>
              <a:t>S</a:t>
            </a:r>
            <a:r>
              <a:rPr sz="800" spc="-30" dirty="0">
                <a:solidFill>
                  <a:srgbClr val="222E3C"/>
                </a:solidFill>
                <a:latin typeface="Trebuchet MS"/>
                <a:cs typeface="Trebuchet MS"/>
              </a:rPr>
              <a:t>t</a:t>
            </a:r>
            <a:r>
              <a:rPr sz="800" spc="-10" dirty="0">
                <a:solidFill>
                  <a:srgbClr val="222E3C"/>
                </a:solidFill>
                <a:latin typeface="Trebuchet MS"/>
                <a:cs typeface="Trebuchet MS"/>
              </a:rPr>
              <a:t>a</a:t>
            </a:r>
            <a:r>
              <a:rPr sz="800" spc="-30" dirty="0">
                <a:solidFill>
                  <a:srgbClr val="222E3C"/>
                </a:solidFill>
                <a:latin typeface="Trebuchet MS"/>
                <a:cs typeface="Trebuchet MS"/>
              </a:rPr>
              <a:t>t</a:t>
            </a:r>
            <a:r>
              <a:rPr sz="800" spc="-55" dirty="0">
                <a:solidFill>
                  <a:srgbClr val="222E3C"/>
                </a:solidFill>
                <a:latin typeface="Trebuchet MS"/>
                <a:cs typeface="Trebuchet MS"/>
              </a:rPr>
              <a:t>i</a:t>
            </a:r>
            <a:r>
              <a:rPr sz="800" spc="-30" dirty="0">
                <a:solidFill>
                  <a:srgbClr val="222E3C"/>
                </a:solidFill>
                <a:latin typeface="Trebuchet MS"/>
                <a:cs typeface="Trebuchet MS"/>
              </a:rPr>
              <a:t>st</a:t>
            </a:r>
            <a:r>
              <a:rPr sz="800" spc="-25" dirty="0">
                <a:solidFill>
                  <a:srgbClr val="222E3C"/>
                </a:solidFill>
                <a:latin typeface="Trebuchet MS"/>
                <a:cs typeface="Trebuchet MS"/>
              </a:rPr>
              <a:t>i</a:t>
            </a:r>
            <a:r>
              <a:rPr sz="800" spc="-35" dirty="0">
                <a:solidFill>
                  <a:srgbClr val="222E3C"/>
                </a:solidFill>
                <a:latin typeface="Trebuchet MS"/>
                <a:cs typeface="Trebuchet MS"/>
              </a:rPr>
              <a:t>c</a:t>
            </a:r>
            <a:r>
              <a:rPr sz="800" spc="10" dirty="0">
                <a:solidFill>
                  <a:srgbClr val="222E3C"/>
                </a:solidFill>
                <a:latin typeface="Trebuchet MS"/>
                <a:cs typeface="Trebuchet MS"/>
              </a:rPr>
              <a:t>s</a:t>
            </a:r>
            <a:endParaRPr sz="800">
              <a:latin typeface="Trebuchet MS"/>
              <a:cs typeface="Trebuchet MS"/>
            </a:endParaRPr>
          </a:p>
        </p:txBody>
      </p:sp>
      <p:sp>
        <p:nvSpPr>
          <p:cNvPr id="25" name="object 25"/>
          <p:cNvSpPr/>
          <p:nvPr/>
        </p:nvSpPr>
        <p:spPr>
          <a:xfrm>
            <a:off x="5550408" y="4020311"/>
            <a:ext cx="526541" cy="526542"/>
          </a:xfrm>
          <a:prstGeom prst="rect">
            <a:avLst/>
          </a:prstGeom>
          <a:blipFill>
            <a:blip r:embed="rId13" cstate="print"/>
            <a:stretch>
              <a:fillRect/>
            </a:stretch>
          </a:blipFill>
        </p:spPr>
        <p:txBody>
          <a:bodyPr wrap="square" lIns="0" tIns="0" rIns="0" bIns="0" rtlCol="0"/>
          <a:lstStyle/>
          <a:p>
            <a:endParaRPr/>
          </a:p>
        </p:txBody>
      </p:sp>
      <p:sp>
        <p:nvSpPr>
          <p:cNvPr id="26" name="object 26"/>
          <p:cNvSpPr txBox="1"/>
          <p:nvPr/>
        </p:nvSpPr>
        <p:spPr>
          <a:xfrm>
            <a:off x="5519420" y="4517897"/>
            <a:ext cx="590550" cy="330835"/>
          </a:xfrm>
          <a:prstGeom prst="rect">
            <a:avLst/>
          </a:prstGeom>
        </p:spPr>
        <p:txBody>
          <a:bodyPr vert="horz" wrap="square" lIns="0" tIns="12700" rIns="0" bIns="0" rtlCol="0">
            <a:spAutoFit/>
          </a:bodyPr>
          <a:lstStyle/>
          <a:p>
            <a:pPr marL="12700" marR="5080" indent="35560">
              <a:lnSpc>
                <a:spcPct val="100000"/>
              </a:lnSpc>
              <a:spcBef>
                <a:spcPts val="100"/>
              </a:spcBef>
            </a:pPr>
            <a:r>
              <a:rPr lang="en-IN" sz="1000" spc="-20" dirty="0">
                <a:solidFill>
                  <a:srgbClr val="222E3C"/>
                </a:solidFill>
                <a:latin typeface="Times New Roman" panose="02020603050405020304" pitchFamily="18" charset="0"/>
                <a:cs typeface="Times New Roman" panose="02020603050405020304" pitchFamily="18" charset="0"/>
              </a:rPr>
              <a:t>Statistics  </a:t>
            </a:r>
            <a:r>
              <a:rPr lang="en-IN" sz="1000" spc="15" dirty="0">
                <a:solidFill>
                  <a:srgbClr val="222E3C"/>
                </a:solidFill>
                <a:latin typeface="Times New Roman" panose="02020603050405020304" pitchFamily="18" charset="0"/>
                <a:cs typeface="Times New Roman" panose="02020603050405020304" pitchFamily="18" charset="0"/>
              </a:rPr>
              <a:t>Consu</a:t>
            </a:r>
            <a:r>
              <a:rPr lang="en-IN" sz="1000" spc="25" dirty="0">
                <a:solidFill>
                  <a:srgbClr val="222E3C"/>
                </a:solidFill>
                <a:latin typeface="Times New Roman" panose="02020603050405020304" pitchFamily="18" charset="0"/>
                <a:cs typeface="Times New Roman" panose="02020603050405020304" pitchFamily="18" charset="0"/>
              </a:rPr>
              <a:t>m</a:t>
            </a:r>
            <a:r>
              <a:rPr lang="en-IN" sz="1000" spc="-35" dirty="0">
                <a:solidFill>
                  <a:srgbClr val="222E3C"/>
                </a:solidFill>
                <a:latin typeface="Times New Roman" panose="02020603050405020304" pitchFamily="18" charset="0"/>
                <a:cs typeface="Times New Roman" panose="02020603050405020304" pitchFamily="18" charset="0"/>
              </a:rPr>
              <a:t>e</a:t>
            </a:r>
            <a:r>
              <a:rPr lang="en-IN" sz="1000" spc="-45" dirty="0">
                <a:solidFill>
                  <a:srgbClr val="222E3C"/>
                </a:solidFill>
                <a:latin typeface="Times New Roman" panose="02020603050405020304" pitchFamily="18" charset="0"/>
                <a:cs typeface="Times New Roman" panose="02020603050405020304" pitchFamily="18" charset="0"/>
              </a:rPr>
              <a:t>r</a:t>
            </a:r>
            <a:endParaRPr sz="1000" dirty="0">
              <a:latin typeface="Times New Roman" panose="02020603050405020304" pitchFamily="18" charset="0"/>
              <a:cs typeface="Times New Roman" panose="02020603050405020304" pitchFamily="18" charset="0"/>
            </a:endParaRPr>
          </a:p>
        </p:txBody>
      </p:sp>
      <p:sp>
        <p:nvSpPr>
          <p:cNvPr id="27" name="object 27"/>
          <p:cNvSpPr/>
          <p:nvPr/>
        </p:nvSpPr>
        <p:spPr>
          <a:xfrm>
            <a:off x="4633721" y="4021835"/>
            <a:ext cx="523494" cy="523493"/>
          </a:xfrm>
          <a:prstGeom prst="rect">
            <a:avLst/>
          </a:prstGeom>
          <a:blipFill>
            <a:blip r:embed="rId14" cstate="print"/>
            <a:stretch>
              <a:fillRect/>
            </a:stretch>
          </a:blipFill>
        </p:spPr>
        <p:txBody>
          <a:bodyPr wrap="square" lIns="0" tIns="0" rIns="0" bIns="0" rtlCol="0"/>
          <a:lstStyle/>
          <a:p>
            <a:endParaRPr/>
          </a:p>
        </p:txBody>
      </p:sp>
      <p:sp>
        <p:nvSpPr>
          <p:cNvPr id="28" name="object 28"/>
          <p:cNvSpPr txBox="1"/>
          <p:nvPr/>
        </p:nvSpPr>
        <p:spPr>
          <a:xfrm>
            <a:off x="4364482" y="4517897"/>
            <a:ext cx="1062990" cy="330835"/>
          </a:xfrm>
          <a:prstGeom prst="rect">
            <a:avLst/>
          </a:prstGeom>
        </p:spPr>
        <p:txBody>
          <a:bodyPr vert="horz" wrap="square" lIns="0" tIns="12700" rIns="0" bIns="0" rtlCol="0">
            <a:spAutoFit/>
          </a:bodyPr>
          <a:lstStyle/>
          <a:p>
            <a:pPr marL="308610" marR="5080" indent="-296545">
              <a:lnSpc>
                <a:spcPct val="100000"/>
              </a:lnSpc>
              <a:spcBef>
                <a:spcPts val="100"/>
              </a:spcBef>
            </a:pPr>
            <a:r>
              <a:rPr sz="1000" spc="50" dirty="0">
                <a:solidFill>
                  <a:srgbClr val="222E3C"/>
                </a:solidFill>
                <a:latin typeface="Times New Roman" panose="02020603050405020304" pitchFamily="18" charset="0"/>
                <a:cs typeface="Times New Roman" panose="02020603050405020304" pitchFamily="18" charset="0"/>
              </a:rPr>
              <a:t>AWS</a:t>
            </a:r>
            <a:r>
              <a:rPr sz="1000" spc="-85" dirty="0">
                <a:solidFill>
                  <a:srgbClr val="222E3C"/>
                </a:solidFill>
                <a:latin typeface="Times New Roman" panose="02020603050405020304" pitchFamily="18" charset="0"/>
                <a:cs typeface="Times New Roman" panose="02020603050405020304" pitchFamily="18" charset="0"/>
              </a:rPr>
              <a:t> </a:t>
            </a:r>
            <a:r>
              <a:rPr sz="1000" spc="10" dirty="0">
                <a:solidFill>
                  <a:srgbClr val="222E3C"/>
                </a:solidFill>
                <a:latin typeface="Times New Roman" panose="02020603050405020304" pitchFamily="18" charset="0"/>
                <a:cs typeface="Times New Roman" panose="02020603050405020304" pitchFamily="18" charset="0"/>
              </a:rPr>
              <a:t>Management  </a:t>
            </a:r>
            <a:r>
              <a:rPr sz="1000" dirty="0">
                <a:solidFill>
                  <a:srgbClr val="222E3C"/>
                </a:solidFill>
                <a:latin typeface="Times New Roman" panose="02020603050405020304" pitchFamily="18" charset="0"/>
                <a:cs typeface="Times New Roman" panose="02020603050405020304" pitchFamily="18" charset="0"/>
              </a:rPr>
              <a:t>Console</a:t>
            </a:r>
            <a:endParaRPr sz="1000" dirty="0">
              <a:latin typeface="Times New Roman" panose="02020603050405020304" pitchFamily="18" charset="0"/>
              <a:cs typeface="Times New Roman" panose="02020603050405020304" pitchFamily="18" charset="0"/>
            </a:endParaRPr>
          </a:p>
        </p:txBody>
      </p:sp>
      <p:sp>
        <p:nvSpPr>
          <p:cNvPr id="29" name="object 29"/>
          <p:cNvSpPr/>
          <p:nvPr/>
        </p:nvSpPr>
        <p:spPr>
          <a:xfrm>
            <a:off x="4777740" y="3731514"/>
            <a:ext cx="1059967" cy="42208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4857369" y="3752469"/>
            <a:ext cx="946150" cy="270510"/>
          </a:xfrm>
          <a:custGeom>
            <a:avLst/>
            <a:gdLst/>
            <a:ahLst/>
            <a:cxnLst/>
            <a:rect l="l" t="t" r="r" b="b"/>
            <a:pathLst>
              <a:path w="946150" h="270510">
                <a:moveTo>
                  <a:pt x="31622" y="193687"/>
                </a:moveTo>
                <a:lnTo>
                  <a:pt x="0" y="193687"/>
                </a:lnTo>
                <a:lnTo>
                  <a:pt x="38100" y="269887"/>
                </a:lnTo>
                <a:lnTo>
                  <a:pt x="69850" y="206387"/>
                </a:lnTo>
                <a:lnTo>
                  <a:pt x="31622" y="206387"/>
                </a:lnTo>
                <a:lnTo>
                  <a:pt x="31622" y="193687"/>
                </a:lnTo>
                <a:close/>
              </a:path>
              <a:path w="946150" h="270510">
                <a:moveTo>
                  <a:pt x="932941" y="128460"/>
                </a:moveTo>
                <a:lnTo>
                  <a:pt x="34543" y="128460"/>
                </a:lnTo>
                <a:lnTo>
                  <a:pt x="31622" y="131368"/>
                </a:lnTo>
                <a:lnTo>
                  <a:pt x="31622" y="206387"/>
                </a:lnTo>
                <a:lnTo>
                  <a:pt x="44576" y="206387"/>
                </a:lnTo>
                <a:lnTo>
                  <a:pt x="44576" y="141414"/>
                </a:lnTo>
                <a:lnTo>
                  <a:pt x="38100" y="141414"/>
                </a:lnTo>
                <a:lnTo>
                  <a:pt x="44576" y="134937"/>
                </a:lnTo>
                <a:lnTo>
                  <a:pt x="932941" y="134937"/>
                </a:lnTo>
                <a:lnTo>
                  <a:pt x="932941" y="128460"/>
                </a:lnTo>
                <a:close/>
              </a:path>
              <a:path w="946150" h="270510">
                <a:moveTo>
                  <a:pt x="76200" y="193687"/>
                </a:moveTo>
                <a:lnTo>
                  <a:pt x="44576" y="193687"/>
                </a:lnTo>
                <a:lnTo>
                  <a:pt x="44576" y="206387"/>
                </a:lnTo>
                <a:lnTo>
                  <a:pt x="69850" y="206387"/>
                </a:lnTo>
                <a:lnTo>
                  <a:pt x="76200" y="193687"/>
                </a:lnTo>
                <a:close/>
              </a:path>
              <a:path w="946150" h="270510">
                <a:moveTo>
                  <a:pt x="44576" y="134937"/>
                </a:moveTo>
                <a:lnTo>
                  <a:pt x="38100" y="141414"/>
                </a:lnTo>
                <a:lnTo>
                  <a:pt x="44576" y="141414"/>
                </a:lnTo>
                <a:lnTo>
                  <a:pt x="44576" y="134937"/>
                </a:lnTo>
                <a:close/>
              </a:path>
              <a:path w="946150" h="270510">
                <a:moveTo>
                  <a:pt x="945895" y="128460"/>
                </a:moveTo>
                <a:lnTo>
                  <a:pt x="939418" y="128460"/>
                </a:lnTo>
                <a:lnTo>
                  <a:pt x="932941" y="134937"/>
                </a:lnTo>
                <a:lnTo>
                  <a:pt x="44576" y="134937"/>
                </a:lnTo>
                <a:lnTo>
                  <a:pt x="44576" y="141414"/>
                </a:lnTo>
                <a:lnTo>
                  <a:pt x="942975" y="141414"/>
                </a:lnTo>
                <a:lnTo>
                  <a:pt x="945895" y="138518"/>
                </a:lnTo>
                <a:lnTo>
                  <a:pt x="945895" y="128460"/>
                </a:lnTo>
                <a:close/>
              </a:path>
              <a:path w="946150" h="270510">
                <a:moveTo>
                  <a:pt x="945895" y="0"/>
                </a:moveTo>
                <a:lnTo>
                  <a:pt x="932941" y="0"/>
                </a:lnTo>
                <a:lnTo>
                  <a:pt x="932941" y="134937"/>
                </a:lnTo>
                <a:lnTo>
                  <a:pt x="939418" y="128460"/>
                </a:lnTo>
                <a:lnTo>
                  <a:pt x="945895" y="128460"/>
                </a:lnTo>
                <a:lnTo>
                  <a:pt x="945895" y="0"/>
                </a:lnTo>
                <a:close/>
              </a:path>
            </a:pathLst>
          </a:custGeom>
          <a:solidFill>
            <a:srgbClr val="222E3C"/>
          </a:solidFill>
        </p:spPr>
        <p:txBody>
          <a:bodyPr wrap="square" lIns="0" tIns="0" rIns="0" bIns="0" rtlCol="0"/>
          <a:lstStyle/>
          <a:p>
            <a:endParaRPr/>
          </a:p>
        </p:txBody>
      </p:sp>
      <p:sp>
        <p:nvSpPr>
          <p:cNvPr id="31" name="object 31"/>
          <p:cNvSpPr/>
          <p:nvPr/>
        </p:nvSpPr>
        <p:spPr>
          <a:xfrm>
            <a:off x="5695950" y="3731514"/>
            <a:ext cx="229273" cy="419836"/>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5775959" y="3752469"/>
            <a:ext cx="76200" cy="268605"/>
          </a:xfrm>
          <a:custGeom>
            <a:avLst/>
            <a:gdLst/>
            <a:ahLst/>
            <a:cxnLst/>
            <a:rect l="l" t="t" r="r" b="b"/>
            <a:pathLst>
              <a:path w="76200" h="268604">
                <a:moveTo>
                  <a:pt x="31623" y="191871"/>
                </a:moveTo>
                <a:lnTo>
                  <a:pt x="0" y="191871"/>
                </a:lnTo>
                <a:lnTo>
                  <a:pt x="38100" y="268071"/>
                </a:lnTo>
                <a:lnTo>
                  <a:pt x="69850" y="204571"/>
                </a:lnTo>
                <a:lnTo>
                  <a:pt x="31623" y="204571"/>
                </a:lnTo>
                <a:lnTo>
                  <a:pt x="31623" y="191871"/>
                </a:lnTo>
                <a:close/>
              </a:path>
              <a:path w="76200" h="268604">
                <a:moveTo>
                  <a:pt x="31623" y="134035"/>
                </a:moveTo>
                <a:lnTo>
                  <a:pt x="31623" y="204571"/>
                </a:lnTo>
                <a:lnTo>
                  <a:pt x="44576" y="204571"/>
                </a:lnTo>
                <a:lnTo>
                  <a:pt x="44576" y="140512"/>
                </a:lnTo>
                <a:lnTo>
                  <a:pt x="38100" y="140512"/>
                </a:lnTo>
                <a:lnTo>
                  <a:pt x="31623" y="134035"/>
                </a:lnTo>
                <a:close/>
              </a:path>
              <a:path w="76200" h="268604">
                <a:moveTo>
                  <a:pt x="76200" y="191871"/>
                </a:moveTo>
                <a:lnTo>
                  <a:pt x="44576" y="191871"/>
                </a:lnTo>
                <a:lnTo>
                  <a:pt x="44576" y="204571"/>
                </a:lnTo>
                <a:lnTo>
                  <a:pt x="69850" y="204571"/>
                </a:lnTo>
                <a:lnTo>
                  <a:pt x="76200" y="191871"/>
                </a:lnTo>
                <a:close/>
              </a:path>
              <a:path w="76200" h="268604">
                <a:moveTo>
                  <a:pt x="27431" y="0"/>
                </a:moveTo>
                <a:lnTo>
                  <a:pt x="14477" y="0"/>
                </a:lnTo>
                <a:lnTo>
                  <a:pt x="14477" y="137604"/>
                </a:lnTo>
                <a:lnTo>
                  <a:pt x="17399" y="140512"/>
                </a:lnTo>
                <a:lnTo>
                  <a:pt x="31623" y="140512"/>
                </a:lnTo>
                <a:lnTo>
                  <a:pt x="31623" y="134035"/>
                </a:lnTo>
                <a:lnTo>
                  <a:pt x="27431" y="134035"/>
                </a:lnTo>
                <a:lnTo>
                  <a:pt x="20954" y="127558"/>
                </a:lnTo>
                <a:lnTo>
                  <a:pt x="27431" y="127558"/>
                </a:lnTo>
                <a:lnTo>
                  <a:pt x="27431" y="0"/>
                </a:lnTo>
                <a:close/>
              </a:path>
              <a:path w="76200" h="268604">
                <a:moveTo>
                  <a:pt x="41782" y="127558"/>
                </a:moveTo>
                <a:lnTo>
                  <a:pt x="27431" y="127558"/>
                </a:lnTo>
                <a:lnTo>
                  <a:pt x="27431" y="134035"/>
                </a:lnTo>
                <a:lnTo>
                  <a:pt x="31623" y="134035"/>
                </a:lnTo>
                <a:lnTo>
                  <a:pt x="38100" y="140512"/>
                </a:lnTo>
                <a:lnTo>
                  <a:pt x="44576" y="140512"/>
                </a:lnTo>
                <a:lnTo>
                  <a:pt x="44576" y="130454"/>
                </a:lnTo>
                <a:lnTo>
                  <a:pt x="41782" y="127558"/>
                </a:lnTo>
                <a:close/>
              </a:path>
              <a:path w="76200" h="268604">
                <a:moveTo>
                  <a:pt x="27431" y="127558"/>
                </a:moveTo>
                <a:lnTo>
                  <a:pt x="20954" y="127558"/>
                </a:lnTo>
                <a:lnTo>
                  <a:pt x="27431" y="134035"/>
                </a:lnTo>
                <a:lnTo>
                  <a:pt x="27431" y="127558"/>
                </a:lnTo>
                <a:close/>
              </a:path>
            </a:pathLst>
          </a:custGeom>
          <a:solidFill>
            <a:srgbClr val="222E3C"/>
          </a:solidFill>
        </p:spPr>
        <p:txBody>
          <a:bodyPr wrap="square" lIns="0" tIns="0" rIns="0" bIns="0" rtlCol="0"/>
          <a:lstStyle/>
          <a:p>
            <a:endParaRPr/>
          </a:p>
        </p:txBody>
      </p:sp>
      <p:sp>
        <p:nvSpPr>
          <p:cNvPr id="33" name="object 33"/>
          <p:cNvSpPr/>
          <p:nvPr/>
        </p:nvSpPr>
        <p:spPr>
          <a:xfrm>
            <a:off x="1708404" y="2747035"/>
            <a:ext cx="1223797" cy="626338"/>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1749170" y="2768345"/>
            <a:ext cx="1072515" cy="512445"/>
          </a:xfrm>
          <a:custGeom>
            <a:avLst/>
            <a:gdLst/>
            <a:ahLst/>
            <a:cxnLst/>
            <a:rect l="l" t="t" r="r" b="b"/>
            <a:pathLst>
              <a:path w="1072514" h="512445">
                <a:moveTo>
                  <a:pt x="996061" y="435864"/>
                </a:moveTo>
                <a:lnTo>
                  <a:pt x="996061" y="512064"/>
                </a:lnTo>
                <a:lnTo>
                  <a:pt x="1059307" y="480441"/>
                </a:lnTo>
                <a:lnTo>
                  <a:pt x="1008761" y="480441"/>
                </a:lnTo>
                <a:lnTo>
                  <a:pt x="1008761" y="467487"/>
                </a:lnTo>
                <a:lnTo>
                  <a:pt x="1059306" y="467487"/>
                </a:lnTo>
                <a:lnTo>
                  <a:pt x="996061" y="435864"/>
                </a:lnTo>
                <a:close/>
              </a:path>
              <a:path w="1072514" h="512445">
                <a:moveTo>
                  <a:pt x="529717" y="6477"/>
                </a:moveTo>
                <a:lnTo>
                  <a:pt x="529717" y="477520"/>
                </a:lnTo>
                <a:lnTo>
                  <a:pt x="532638" y="480441"/>
                </a:lnTo>
                <a:lnTo>
                  <a:pt x="996061" y="480441"/>
                </a:lnTo>
                <a:lnTo>
                  <a:pt x="996061" y="473964"/>
                </a:lnTo>
                <a:lnTo>
                  <a:pt x="542671" y="473964"/>
                </a:lnTo>
                <a:lnTo>
                  <a:pt x="536194" y="467487"/>
                </a:lnTo>
                <a:lnTo>
                  <a:pt x="542671" y="467487"/>
                </a:lnTo>
                <a:lnTo>
                  <a:pt x="542671" y="12954"/>
                </a:lnTo>
                <a:lnTo>
                  <a:pt x="536194" y="12954"/>
                </a:lnTo>
                <a:lnTo>
                  <a:pt x="529717" y="6477"/>
                </a:lnTo>
                <a:close/>
              </a:path>
              <a:path w="1072514" h="512445">
                <a:moveTo>
                  <a:pt x="1059306" y="467487"/>
                </a:moveTo>
                <a:lnTo>
                  <a:pt x="1008761" y="467487"/>
                </a:lnTo>
                <a:lnTo>
                  <a:pt x="1008761" y="480441"/>
                </a:lnTo>
                <a:lnTo>
                  <a:pt x="1059307" y="480441"/>
                </a:lnTo>
                <a:lnTo>
                  <a:pt x="1072261" y="473964"/>
                </a:lnTo>
                <a:lnTo>
                  <a:pt x="1059306" y="467487"/>
                </a:lnTo>
                <a:close/>
              </a:path>
              <a:path w="1072514" h="512445">
                <a:moveTo>
                  <a:pt x="542671" y="467487"/>
                </a:moveTo>
                <a:lnTo>
                  <a:pt x="536194" y="467487"/>
                </a:lnTo>
                <a:lnTo>
                  <a:pt x="542671" y="473964"/>
                </a:lnTo>
                <a:lnTo>
                  <a:pt x="542671" y="467487"/>
                </a:lnTo>
                <a:close/>
              </a:path>
              <a:path w="1072514" h="512445">
                <a:moveTo>
                  <a:pt x="996061" y="467487"/>
                </a:moveTo>
                <a:lnTo>
                  <a:pt x="542671" y="467487"/>
                </a:lnTo>
                <a:lnTo>
                  <a:pt x="542671" y="473964"/>
                </a:lnTo>
                <a:lnTo>
                  <a:pt x="996061" y="473964"/>
                </a:lnTo>
                <a:lnTo>
                  <a:pt x="996061" y="467487"/>
                </a:lnTo>
                <a:close/>
              </a:path>
              <a:path w="1072514" h="512445">
                <a:moveTo>
                  <a:pt x="539750" y="0"/>
                </a:moveTo>
                <a:lnTo>
                  <a:pt x="0" y="0"/>
                </a:lnTo>
                <a:lnTo>
                  <a:pt x="0" y="12954"/>
                </a:lnTo>
                <a:lnTo>
                  <a:pt x="529717" y="12954"/>
                </a:lnTo>
                <a:lnTo>
                  <a:pt x="529717" y="6477"/>
                </a:lnTo>
                <a:lnTo>
                  <a:pt x="542671" y="6477"/>
                </a:lnTo>
                <a:lnTo>
                  <a:pt x="542671" y="2921"/>
                </a:lnTo>
                <a:lnTo>
                  <a:pt x="539750" y="0"/>
                </a:lnTo>
                <a:close/>
              </a:path>
              <a:path w="1072514" h="512445">
                <a:moveTo>
                  <a:pt x="542671" y="6477"/>
                </a:moveTo>
                <a:lnTo>
                  <a:pt x="529717" y="6477"/>
                </a:lnTo>
                <a:lnTo>
                  <a:pt x="536194" y="12954"/>
                </a:lnTo>
                <a:lnTo>
                  <a:pt x="542671" y="12954"/>
                </a:lnTo>
                <a:lnTo>
                  <a:pt x="542671" y="6477"/>
                </a:lnTo>
                <a:close/>
              </a:path>
            </a:pathLst>
          </a:custGeom>
          <a:solidFill>
            <a:srgbClr val="222E3C"/>
          </a:solidFill>
        </p:spPr>
        <p:txBody>
          <a:bodyPr wrap="square" lIns="0" tIns="0" rIns="0" bIns="0" rtlCol="0"/>
          <a:lstStyle/>
          <a:p>
            <a:endParaRPr/>
          </a:p>
        </p:txBody>
      </p:sp>
      <p:sp>
        <p:nvSpPr>
          <p:cNvPr id="35" name="object 35"/>
          <p:cNvSpPr/>
          <p:nvPr/>
        </p:nvSpPr>
        <p:spPr>
          <a:xfrm>
            <a:off x="2697479" y="2183892"/>
            <a:ext cx="2353818" cy="1517142"/>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2753105" y="2216657"/>
            <a:ext cx="2249805" cy="1412875"/>
          </a:xfrm>
          <a:custGeom>
            <a:avLst/>
            <a:gdLst/>
            <a:ahLst/>
            <a:cxnLst/>
            <a:rect l="l" t="t" r="r" b="b"/>
            <a:pathLst>
              <a:path w="2249804" h="1412875">
                <a:moveTo>
                  <a:pt x="0" y="1412747"/>
                </a:moveTo>
                <a:lnTo>
                  <a:pt x="2249423" y="1412747"/>
                </a:lnTo>
                <a:lnTo>
                  <a:pt x="2249423" y="0"/>
                </a:lnTo>
                <a:lnTo>
                  <a:pt x="0" y="0"/>
                </a:lnTo>
                <a:lnTo>
                  <a:pt x="0" y="1412747"/>
                </a:lnTo>
                <a:close/>
              </a:path>
            </a:pathLst>
          </a:custGeom>
          <a:ln w="28956">
            <a:solidFill>
              <a:srgbClr val="222E3C"/>
            </a:solidFill>
            <a:prstDash val="dash"/>
          </a:ln>
        </p:spPr>
        <p:txBody>
          <a:bodyPr wrap="square" lIns="0" tIns="0" rIns="0" bIns="0" rtlCol="0"/>
          <a:lstStyle/>
          <a:p>
            <a:endParaRPr/>
          </a:p>
        </p:txBody>
      </p:sp>
      <p:sp>
        <p:nvSpPr>
          <p:cNvPr id="37" name="object 37"/>
          <p:cNvSpPr txBox="1"/>
          <p:nvPr/>
        </p:nvSpPr>
        <p:spPr>
          <a:xfrm>
            <a:off x="3415538" y="3462020"/>
            <a:ext cx="915669"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CloudWatch</a:t>
            </a:r>
            <a:r>
              <a:rPr sz="800" spc="-85" dirty="0">
                <a:solidFill>
                  <a:srgbClr val="222E3C"/>
                </a:solidFill>
                <a:latin typeface="Trebuchet MS"/>
                <a:cs typeface="Trebuchet MS"/>
              </a:rPr>
              <a:t> </a:t>
            </a:r>
            <a:r>
              <a:rPr sz="800" spc="-10" dirty="0">
                <a:solidFill>
                  <a:srgbClr val="222E3C"/>
                </a:solidFill>
                <a:latin typeface="Trebuchet MS"/>
                <a:cs typeface="Trebuchet MS"/>
              </a:rPr>
              <a:t>Metrics</a:t>
            </a:r>
            <a:endParaRPr sz="800">
              <a:latin typeface="Trebuchet MS"/>
              <a:cs typeface="Trebuchet MS"/>
            </a:endParaRPr>
          </a:p>
        </p:txBody>
      </p:sp>
      <p:sp>
        <p:nvSpPr>
          <p:cNvPr id="38" name="object 38"/>
          <p:cNvSpPr/>
          <p:nvPr/>
        </p:nvSpPr>
        <p:spPr>
          <a:xfrm>
            <a:off x="2884170" y="2374404"/>
            <a:ext cx="991387" cy="377939"/>
          </a:xfrm>
          <a:prstGeom prst="rect">
            <a:avLst/>
          </a:prstGeom>
          <a:blipFill>
            <a:blip r:embed="rId19" cstate="print"/>
            <a:stretch>
              <a:fillRect/>
            </a:stretch>
          </a:blipFill>
        </p:spPr>
        <p:txBody>
          <a:bodyPr wrap="square" lIns="0" tIns="0" rIns="0" bIns="0" rtlCol="0"/>
          <a:lstStyle/>
          <a:p>
            <a:endParaRPr/>
          </a:p>
        </p:txBody>
      </p:sp>
      <p:sp>
        <p:nvSpPr>
          <p:cNvPr id="39" name="object 39"/>
          <p:cNvSpPr/>
          <p:nvPr/>
        </p:nvSpPr>
        <p:spPr>
          <a:xfrm>
            <a:off x="2961132" y="2409431"/>
            <a:ext cx="835977" cy="288937"/>
          </a:xfrm>
          <a:prstGeom prst="rect">
            <a:avLst/>
          </a:prstGeom>
          <a:blipFill>
            <a:blip r:embed="rId20" cstate="print"/>
            <a:stretch>
              <a:fillRect/>
            </a:stretch>
          </a:blipFill>
        </p:spPr>
        <p:txBody>
          <a:bodyPr wrap="square" lIns="0" tIns="0" rIns="0" bIns="0" rtlCol="0"/>
          <a:lstStyle/>
          <a:p>
            <a:endParaRPr/>
          </a:p>
        </p:txBody>
      </p:sp>
      <p:sp>
        <p:nvSpPr>
          <p:cNvPr id="40" name="object 40"/>
          <p:cNvSpPr/>
          <p:nvPr/>
        </p:nvSpPr>
        <p:spPr>
          <a:xfrm>
            <a:off x="2930270" y="2400680"/>
            <a:ext cx="906018" cy="292607"/>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2930270" y="2400680"/>
            <a:ext cx="906144" cy="292735"/>
          </a:xfrm>
          <a:custGeom>
            <a:avLst/>
            <a:gdLst/>
            <a:ahLst/>
            <a:cxnLst/>
            <a:rect l="l" t="t" r="r" b="b"/>
            <a:pathLst>
              <a:path w="906145" h="292735">
                <a:moveTo>
                  <a:pt x="857250" y="292607"/>
                </a:moveTo>
                <a:lnTo>
                  <a:pt x="867029" y="253619"/>
                </a:lnTo>
                <a:lnTo>
                  <a:pt x="906018" y="243839"/>
                </a:lnTo>
                <a:lnTo>
                  <a:pt x="857250" y="292607"/>
                </a:lnTo>
                <a:lnTo>
                  <a:pt x="0" y="292607"/>
                </a:lnTo>
                <a:lnTo>
                  <a:pt x="0" y="0"/>
                </a:lnTo>
                <a:lnTo>
                  <a:pt x="906018" y="0"/>
                </a:lnTo>
                <a:lnTo>
                  <a:pt x="906018" y="243839"/>
                </a:lnTo>
              </a:path>
            </a:pathLst>
          </a:custGeom>
          <a:ln w="9906">
            <a:solidFill>
              <a:srgbClr val="008294"/>
            </a:solidFill>
          </a:ln>
        </p:spPr>
        <p:txBody>
          <a:bodyPr wrap="square" lIns="0" tIns="0" rIns="0" bIns="0" rtlCol="0"/>
          <a:lstStyle/>
          <a:p>
            <a:endParaRPr/>
          </a:p>
        </p:txBody>
      </p:sp>
      <p:sp>
        <p:nvSpPr>
          <p:cNvPr id="42" name="object 42"/>
          <p:cNvSpPr txBox="1"/>
          <p:nvPr/>
        </p:nvSpPr>
        <p:spPr>
          <a:xfrm>
            <a:off x="3051048" y="2441955"/>
            <a:ext cx="663575" cy="147320"/>
          </a:xfrm>
          <a:prstGeom prst="rect">
            <a:avLst/>
          </a:prstGeom>
        </p:spPr>
        <p:txBody>
          <a:bodyPr vert="horz" wrap="square" lIns="0" tIns="12065" rIns="0" bIns="0" rtlCol="0">
            <a:spAutoFit/>
          </a:bodyPr>
          <a:lstStyle/>
          <a:p>
            <a:pPr marL="12700">
              <a:lnSpc>
                <a:spcPct val="100000"/>
              </a:lnSpc>
              <a:spcBef>
                <a:spcPts val="95"/>
              </a:spcBef>
            </a:pPr>
            <a:r>
              <a:rPr sz="800" spc="-15" dirty="0">
                <a:solidFill>
                  <a:srgbClr val="222E3C"/>
                </a:solidFill>
                <a:latin typeface="Trebuchet MS"/>
                <a:cs typeface="Trebuchet MS"/>
              </a:rPr>
              <a:t>CPUUtilization</a:t>
            </a:r>
            <a:endParaRPr sz="800">
              <a:latin typeface="Trebuchet MS"/>
              <a:cs typeface="Trebuchet MS"/>
            </a:endParaRPr>
          </a:p>
        </p:txBody>
      </p:sp>
      <p:sp>
        <p:nvSpPr>
          <p:cNvPr id="43" name="object 43"/>
          <p:cNvSpPr/>
          <p:nvPr/>
        </p:nvSpPr>
        <p:spPr>
          <a:xfrm>
            <a:off x="3208782" y="2688361"/>
            <a:ext cx="1186433" cy="378688"/>
          </a:xfrm>
          <a:prstGeom prst="rect">
            <a:avLst/>
          </a:prstGeom>
          <a:blipFill>
            <a:blip r:embed="rId22" cstate="print"/>
            <a:stretch>
              <a:fillRect/>
            </a:stretch>
          </a:blipFill>
        </p:spPr>
        <p:txBody>
          <a:bodyPr wrap="square" lIns="0" tIns="0" rIns="0" bIns="0" rtlCol="0"/>
          <a:lstStyle/>
          <a:p>
            <a:endParaRPr/>
          </a:p>
        </p:txBody>
      </p:sp>
      <p:sp>
        <p:nvSpPr>
          <p:cNvPr id="44" name="object 44"/>
          <p:cNvSpPr/>
          <p:nvPr/>
        </p:nvSpPr>
        <p:spPr>
          <a:xfrm>
            <a:off x="3298697" y="2724137"/>
            <a:ext cx="1004341" cy="288937"/>
          </a:xfrm>
          <a:prstGeom prst="rect">
            <a:avLst/>
          </a:prstGeom>
          <a:blipFill>
            <a:blip r:embed="rId23" cstate="print"/>
            <a:stretch>
              <a:fillRect/>
            </a:stretch>
          </a:blipFill>
        </p:spPr>
        <p:txBody>
          <a:bodyPr wrap="square" lIns="0" tIns="0" rIns="0" bIns="0" rtlCol="0"/>
          <a:lstStyle/>
          <a:p>
            <a:endParaRPr/>
          </a:p>
        </p:txBody>
      </p:sp>
      <p:sp>
        <p:nvSpPr>
          <p:cNvPr id="45" name="object 45"/>
          <p:cNvSpPr/>
          <p:nvPr/>
        </p:nvSpPr>
        <p:spPr>
          <a:xfrm>
            <a:off x="3254883" y="2714625"/>
            <a:ext cx="1101089" cy="293369"/>
          </a:xfrm>
          <a:prstGeom prst="rect">
            <a:avLst/>
          </a:prstGeom>
          <a:blipFill>
            <a:blip r:embed="rId24" cstate="print"/>
            <a:stretch>
              <a:fillRect/>
            </a:stretch>
          </a:blipFill>
        </p:spPr>
        <p:txBody>
          <a:bodyPr wrap="square" lIns="0" tIns="0" rIns="0" bIns="0" rtlCol="0"/>
          <a:lstStyle/>
          <a:p>
            <a:endParaRPr/>
          </a:p>
        </p:txBody>
      </p:sp>
      <p:sp>
        <p:nvSpPr>
          <p:cNvPr id="46" name="object 46"/>
          <p:cNvSpPr/>
          <p:nvPr/>
        </p:nvSpPr>
        <p:spPr>
          <a:xfrm>
            <a:off x="3254883" y="2714625"/>
            <a:ext cx="1101090" cy="293370"/>
          </a:xfrm>
          <a:custGeom>
            <a:avLst/>
            <a:gdLst/>
            <a:ahLst/>
            <a:cxnLst/>
            <a:rect l="l" t="t" r="r" b="b"/>
            <a:pathLst>
              <a:path w="1101089" h="293369">
                <a:moveTo>
                  <a:pt x="1052194" y="293369"/>
                </a:moveTo>
                <a:lnTo>
                  <a:pt x="1061974" y="254254"/>
                </a:lnTo>
                <a:lnTo>
                  <a:pt x="1101089" y="244475"/>
                </a:lnTo>
                <a:lnTo>
                  <a:pt x="1052194" y="293369"/>
                </a:lnTo>
                <a:lnTo>
                  <a:pt x="0" y="293369"/>
                </a:lnTo>
                <a:lnTo>
                  <a:pt x="0" y="0"/>
                </a:lnTo>
                <a:lnTo>
                  <a:pt x="1101089" y="0"/>
                </a:lnTo>
                <a:lnTo>
                  <a:pt x="1101089" y="244475"/>
                </a:lnTo>
              </a:path>
            </a:pathLst>
          </a:custGeom>
          <a:ln w="9906">
            <a:solidFill>
              <a:srgbClr val="008294"/>
            </a:solidFill>
          </a:ln>
        </p:spPr>
        <p:txBody>
          <a:bodyPr wrap="square" lIns="0" tIns="0" rIns="0" bIns="0" rtlCol="0"/>
          <a:lstStyle/>
          <a:p>
            <a:endParaRPr/>
          </a:p>
        </p:txBody>
      </p:sp>
      <p:sp>
        <p:nvSpPr>
          <p:cNvPr id="47" name="object 47"/>
          <p:cNvSpPr txBox="1"/>
          <p:nvPr/>
        </p:nvSpPr>
        <p:spPr>
          <a:xfrm>
            <a:off x="3388614" y="2756661"/>
            <a:ext cx="832485" cy="147320"/>
          </a:xfrm>
          <a:prstGeom prst="rect">
            <a:avLst/>
          </a:prstGeom>
        </p:spPr>
        <p:txBody>
          <a:bodyPr vert="horz" wrap="square" lIns="0" tIns="12065" rIns="0" bIns="0" rtlCol="0">
            <a:spAutoFit/>
          </a:bodyPr>
          <a:lstStyle/>
          <a:p>
            <a:pPr marL="12700">
              <a:lnSpc>
                <a:spcPct val="100000"/>
              </a:lnSpc>
              <a:spcBef>
                <a:spcPts val="95"/>
              </a:spcBef>
            </a:pPr>
            <a:r>
              <a:rPr sz="800" spc="-15" dirty="0">
                <a:solidFill>
                  <a:srgbClr val="222E3C"/>
                </a:solidFill>
                <a:latin typeface="Trebuchet MS"/>
                <a:cs typeface="Trebuchet MS"/>
              </a:rPr>
              <a:t>StatusCheckFailed</a:t>
            </a:r>
            <a:endParaRPr sz="800">
              <a:latin typeface="Trebuchet MS"/>
              <a:cs typeface="Trebuchet MS"/>
            </a:endParaRPr>
          </a:p>
        </p:txBody>
      </p:sp>
      <p:sp>
        <p:nvSpPr>
          <p:cNvPr id="48" name="object 48"/>
          <p:cNvSpPr/>
          <p:nvPr/>
        </p:nvSpPr>
        <p:spPr>
          <a:xfrm>
            <a:off x="228600" y="3267455"/>
            <a:ext cx="1491996" cy="1020330"/>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274700" y="3293745"/>
            <a:ext cx="1406652" cy="93497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74700" y="3293745"/>
            <a:ext cx="1407160" cy="935355"/>
          </a:xfrm>
          <a:custGeom>
            <a:avLst/>
            <a:gdLst/>
            <a:ahLst/>
            <a:cxnLst/>
            <a:rect l="l" t="t" r="r" b="b"/>
            <a:pathLst>
              <a:path w="1407160" h="935354">
                <a:moveTo>
                  <a:pt x="0" y="934973"/>
                </a:moveTo>
                <a:lnTo>
                  <a:pt x="1406652" y="934973"/>
                </a:lnTo>
                <a:lnTo>
                  <a:pt x="1406652" y="0"/>
                </a:lnTo>
                <a:lnTo>
                  <a:pt x="0" y="0"/>
                </a:lnTo>
                <a:lnTo>
                  <a:pt x="0" y="934973"/>
                </a:lnTo>
                <a:close/>
              </a:path>
            </a:pathLst>
          </a:custGeom>
          <a:ln w="9906">
            <a:solidFill>
              <a:srgbClr val="DADBDA"/>
            </a:solidFill>
          </a:ln>
        </p:spPr>
        <p:txBody>
          <a:bodyPr wrap="square" lIns="0" tIns="0" rIns="0" bIns="0" rtlCol="0"/>
          <a:lstStyle/>
          <a:p>
            <a:endParaRPr/>
          </a:p>
        </p:txBody>
      </p:sp>
      <p:sp>
        <p:nvSpPr>
          <p:cNvPr id="51" name="object 51"/>
          <p:cNvSpPr txBox="1"/>
          <p:nvPr/>
        </p:nvSpPr>
        <p:spPr>
          <a:xfrm>
            <a:off x="452119" y="3463544"/>
            <a:ext cx="1051560" cy="574040"/>
          </a:xfrm>
          <a:prstGeom prst="rect">
            <a:avLst/>
          </a:prstGeom>
        </p:spPr>
        <p:txBody>
          <a:bodyPr vert="horz" wrap="square" lIns="0" tIns="12700" rIns="0" bIns="0" rtlCol="0">
            <a:spAutoFit/>
          </a:bodyPr>
          <a:lstStyle/>
          <a:p>
            <a:pPr marL="12065" marR="5080" indent="-1905" algn="ctr">
              <a:lnSpc>
                <a:spcPct val="100000"/>
              </a:lnSpc>
              <a:spcBef>
                <a:spcPts val="100"/>
              </a:spcBef>
            </a:pPr>
            <a:r>
              <a:rPr sz="1200" spc="10" dirty="0">
                <a:solidFill>
                  <a:srgbClr val="222E3C"/>
                </a:solidFill>
                <a:latin typeface="Times New Roman" panose="02020603050405020304" pitchFamily="18" charset="0"/>
                <a:cs typeface="Times New Roman" panose="02020603050405020304" pitchFamily="18" charset="0"/>
              </a:rPr>
              <a:t>Custom  </a:t>
            </a:r>
            <a:r>
              <a:rPr sz="1200" spc="-15" dirty="0">
                <a:solidFill>
                  <a:srgbClr val="222E3C"/>
                </a:solidFill>
                <a:latin typeface="Times New Roman" panose="02020603050405020304" pitchFamily="18" charset="0"/>
                <a:cs typeface="Times New Roman" panose="02020603050405020304" pitchFamily="18" charset="0"/>
              </a:rPr>
              <a:t>Application-  </a:t>
            </a:r>
            <a:r>
              <a:rPr sz="1200" spc="-30" dirty="0">
                <a:solidFill>
                  <a:srgbClr val="222E3C"/>
                </a:solidFill>
                <a:latin typeface="Times New Roman" panose="02020603050405020304" pitchFamily="18" charset="0"/>
                <a:cs typeface="Times New Roman" panose="02020603050405020304" pitchFamily="18" charset="0"/>
              </a:rPr>
              <a:t>Specific</a:t>
            </a:r>
            <a:r>
              <a:rPr sz="1200" spc="-95" dirty="0">
                <a:solidFill>
                  <a:srgbClr val="222E3C"/>
                </a:solidFill>
                <a:latin typeface="Times New Roman" panose="02020603050405020304" pitchFamily="18" charset="0"/>
                <a:cs typeface="Times New Roman" panose="02020603050405020304" pitchFamily="18" charset="0"/>
              </a:rPr>
              <a:t> </a:t>
            </a:r>
            <a:r>
              <a:rPr sz="1200" spc="-20" dirty="0">
                <a:solidFill>
                  <a:srgbClr val="222E3C"/>
                </a:solidFill>
                <a:latin typeface="Times New Roman" panose="02020603050405020304" pitchFamily="18" charset="0"/>
                <a:cs typeface="Times New Roman" panose="02020603050405020304" pitchFamily="18" charset="0"/>
              </a:rPr>
              <a:t>Metrics</a:t>
            </a:r>
            <a:endParaRPr sz="1200" dirty="0">
              <a:latin typeface="Times New Roman" panose="02020603050405020304" pitchFamily="18" charset="0"/>
              <a:cs typeface="Times New Roman" panose="02020603050405020304" pitchFamily="18" charset="0"/>
            </a:endParaRPr>
          </a:p>
        </p:txBody>
      </p:sp>
      <p:sp>
        <p:nvSpPr>
          <p:cNvPr id="52" name="object 52"/>
          <p:cNvSpPr/>
          <p:nvPr/>
        </p:nvSpPr>
        <p:spPr>
          <a:xfrm>
            <a:off x="1640585" y="2928391"/>
            <a:ext cx="1223797" cy="874750"/>
          </a:xfrm>
          <a:prstGeom prst="rect">
            <a:avLst/>
          </a:prstGeom>
          <a:blipFill>
            <a:blip r:embed="rId26" cstate="print"/>
            <a:stretch>
              <a:fillRect/>
            </a:stretch>
          </a:blipFill>
        </p:spPr>
        <p:txBody>
          <a:bodyPr wrap="square" lIns="0" tIns="0" rIns="0" bIns="0" rtlCol="0"/>
          <a:lstStyle/>
          <a:p>
            <a:endParaRPr/>
          </a:p>
        </p:txBody>
      </p:sp>
      <p:sp>
        <p:nvSpPr>
          <p:cNvPr id="53" name="object 53"/>
          <p:cNvSpPr/>
          <p:nvPr/>
        </p:nvSpPr>
        <p:spPr>
          <a:xfrm>
            <a:off x="1681352" y="2988182"/>
            <a:ext cx="1072515" cy="760730"/>
          </a:xfrm>
          <a:custGeom>
            <a:avLst/>
            <a:gdLst/>
            <a:ahLst/>
            <a:cxnLst/>
            <a:rect l="l" t="t" r="r" b="b"/>
            <a:pathLst>
              <a:path w="1072514" h="760729">
                <a:moveTo>
                  <a:pt x="529717" y="747776"/>
                </a:moveTo>
                <a:lnTo>
                  <a:pt x="0" y="747776"/>
                </a:lnTo>
                <a:lnTo>
                  <a:pt x="0" y="760730"/>
                </a:lnTo>
                <a:lnTo>
                  <a:pt x="539750" y="760730"/>
                </a:lnTo>
                <a:lnTo>
                  <a:pt x="542671" y="757809"/>
                </a:lnTo>
                <a:lnTo>
                  <a:pt x="542671" y="754253"/>
                </a:lnTo>
                <a:lnTo>
                  <a:pt x="529717" y="754253"/>
                </a:lnTo>
                <a:lnTo>
                  <a:pt x="529717" y="747776"/>
                </a:lnTo>
                <a:close/>
              </a:path>
              <a:path w="1072514" h="760729">
                <a:moveTo>
                  <a:pt x="996061" y="31623"/>
                </a:moveTo>
                <a:lnTo>
                  <a:pt x="532638" y="31623"/>
                </a:lnTo>
                <a:lnTo>
                  <a:pt x="529717" y="34543"/>
                </a:lnTo>
                <a:lnTo>
                  <a:pt x="529717" y="754253"/>
                </a:lnTo>
                <a:lnTo>
                  <a:pt x="536194" y="747776"/>
                </a:lnTo>
                <a:lnTo>
                  <a:pt x="542671" y="747776"/>
                </a:lnTo>
                <a:lnTo>
                  <a:pt x="542671" y="44577"/>
                </a:lnTo>
                <a:lnTo>
                  <a:pt x="536194" y="44577"/>
                </a:lnTo>
                <a:lnTo>
                  <a:pt x="542671" y="38100"/>
                </a:lnTo>
                <a:lnTo>
                  <a:pt x="996061" y="38100"/>
                </a:lnTo>
                <a:lnTo>
                  <a:pt x="996061" y="31623"/>
                </a:lnTo>
                <a:close/>
              </a:path>
              <a:path w="1072514" h="760729">
                <a:moveTo>
                  <a:pt x="542671" y="747776"/>
                </a:moveTo>
                <a:lnTo>
                  <a:pt x="536194" y="747776"/>
                </a:lnTo>
                <a:lnTo>
                  <a:pt x="529717" y="754253"/>
                </a:lnTo>
                <a:lnTo>
                  <a:pt x="542671" y="754253"/>
                </a:lnTo>
                <a:lnTo>
                  <a:pt x="542671" y="747776"/>
                </a:lnTo>
                <a:close/>
              </a:path>
              <a:path w="1072514" h="760729">
                <a:moveTo>
                  <a:pt x="996061" y="0"/>
                </a:moveTo>
                <a:lnTo>
                  <a:pt x="996061" y="76200"/>
                </a:lnTo>
                <a:lnTo>
                  <a:pt x="1059306" y="44577"/>
                </a:lnTo>
                <a:lnTo>
                  <a:pt x="1008761" y="44577"/>
                </a:lnTo>
                <a:lnTo>
                  <a:pt x="1008761" y="31623"/>
                </a:lnTo>
                <a:lnTo>
                  <a:pt x="1059307" y="31623"/>
                </a:lnTo>
                <a:lnTo>
                  <a:pt x="996061" y="0"/>
                </a:lnTo>
                <a:close/>
              </a:path>
              <a:path w="1072514" h="760729">
                <a:moveTo>
                  <a:pt x="542671" y="38100"/>
                </a:moveTo>
                <a:lnTo>
                  <a:pt x="536194" y="44577"/>
                </a:lnTo>
                <a:lnTo>
                  <a:pt x="542671" y="44577"/>
                </a:lnTo>
                <a:lnTo>
                  <a:pt x="542671" y="38100"/>
                </a:lnTo>
                <a:close/>
              </a:path>
              <a:path w="1072514" h="760729">
                <a:moveTo>
                  <a:pt x="996061" y="38100"/>
                </a:moveTo>
                <a:lnTo>
                  <a:pt x="542671" y="38100"/>
                </a:lnTo>
                <a:lnTo>
                  <a:pt x="542671" y="44577"/>
                </a:lnTo>
                <a:lnTo>
                  <a:pt x="996061" y="44577"/>
                </a:lnTo>
                <a:lnTo>
                  <a:pt x="996061" y="38100"/>
                </a:lnTo>
                <a:close/>
              </a:path>
              <a:path w="1072514" h="760729">
                <a:moveTo>
                  <a:pt x="1059307" y="31623"/>
                </a:moveTo>
                <a:lnTo>
                  <a:pt x="1008761" y="31623"/>
                </a:lnTo>
                <a:lnTo>
                  <a:pt x="1008761" y="44577"/>
                </a:lnTo>
                <a:lnTo>
                  <a:pt x="1059306" y="44577"/>
                </a:lnTo>
                <a:lnTo>
                  <a:pt x="1072261" y="38100"/>
                </a:lnTo>
                <a:lnTo>
                  <a:pt x="1059307" y="31623"/>
                </a:lnTo>
                <a:close/>
              </a:path>
            </a:pathLst>
          </a:custGeom>
          <a:solidFill>
            <a:srgbClr val="222E3C"/>
          </a:solidFill>
        </p:spPr>
        <p:txBody>
          <a:bodyPr wrap="square" lIns="0" tIns="0" rIns="0" bIns="0" rtlCol="0"/>
          <a:lstStyle/>
          <a:p>
            <a:endParaRPr/>
          </a:p>
        </p:txBody>
      </p:sp>
      <p:sp>
        <p:nvSpPr>
          <p:cNvPr id="54" name="object 54"/>
          <p:cNvSpPr/>
          <p:nvPr/>
        </p:nvSpPr>
        <p:spPr>
          <a:xfrm>
            <a:off x="3845814" y="3003067"/>
            <a:ext cx="1088910" cy="378688"/>
          </a:xfrm>
          <a:prstGeom prst="rect">
            <a:avLst/>
          </a:prstGeom>
          <a:blipFill>
            <a:blip r:embed="rId27" cstate="print"/>
            <a:stretch>
              <a:fillRect/>
            </a:stretch>
          </a:blipFill>
        </p:spPr>
        <p:txBody>
          <a:bodyPr wrap="square" lIns="0" tIns="0" rIns="0" bIns="0" rtlCol="0"/>
          <a:lstStyle/>
          <a:p>
            <a:endParaRPr/>
          </a:p>
        </p:txBody>
      </p:sp>
      <p:sp>
        <p:nvSpPr>
          <p:cNvPr id="55" name="object 55"/>
          <p:cNvSpPr/>
          <p:nvPr/>
        </p:nvSpPr>
        <p:spPr>
          <a:xfrm>
            <a:off x="3939540" y="3038843"/>
            <a:ext cx="899909" cy="288937"/>
          </a:xfrm>
          <a:prstGeom prst="rect">
            <a:avLst/>
          </a:prstGeom>
          <a:blipFill>
            <a:blip r:embed="rId28" cstate="print"/>
            <a:stretch>
              <a:fillRect/>
            </a:stretch>
          </a:blipFill>
        </p:spPr>
        <p:txBody>
          <a:bodyPr wrap="square" lIns="0" tIns="0" rIns="0" bIns="0" rtlCol="0"/>
          <a:lstStyle/>
          <a:p>
            <a:endParaRPr/>
          </a:p>
        </p:txBody>
      </p:sp>
      <p:sp>
        <p:nvSpPr>
          <p:cNvPr id="56" name="object 56"/>
          <p:cNvSpPr/>
          <p:nvPr/>
        </p:nvSpPr>
        <p:spPr>
          <a:xfrm>
            <a:off x="3891915" y="3029330"/>
            <a:ext cx="1003554" cy="293369"/>
          </a:xfrm>
          <a:prstGeom prst="rect">
            <a:avLst/>
          </a:prstGeom>
          <a:blipFill>
            <a:blip r:embed="rId29" cstate="print"/>
            <a:stretch>
              <a:fillRect/>
            </a:stretch>
          </a:blipFill>
        </p:spPr>
        <p:txBody>
          <a:bodyPr wrap="square" lIns="0" tIns="0" rIns="0" bIns="0" rtlCol="0"/>
          <a:lstStyle/>
          <a:p>
            <a:endParaRPr/>
          </a:p>
        </p:txBody>
      </p:sp>
      <p:sp>
        <p:nvSpPr>
          <p:cNvPr id="57" name="object 57"/>
          <p:cNvSpPr/>
          <p:nvPr/>
        </p:nvSpPr>
        <p:spPr>
          <a:xfrm>
            <a:off x="3891915" y="3029330"/>
            <a:ext cx="1003935" cy="293370"/>
          </a:xfrm>
          <a:custGeom>
            <a:avLst/>
            <a:gdLst/>
            <a:ahLst/>
            <a:cxnLst/>
            <a:rect l="l" t="t" r="r" b="b"/>
            <a:pathLst>
              <a:path w="1003935" h="293370">
                <a:moveTo>
                  <a:pt x="954659" y="293369"/>
                </a:moveTo>
                <a:lnTo>
                  <a:pt x="964438" y="254254"/>
                </a:lnTo>
                <a:lnTo>
                  <a:pt x="1003554" y="244475"/>
                </a:lnTo>
                <a:lnTo>
                  <a:pt x="954659" y="293369"/>
                </a:lnTo>
                <a:lnTo>
                  <a:pt x="0" y="293369"/>
                </a:lnTo>
                <a:lnTo>
                  <a:pt x="0" y="0"/>
                </a:lnTo>
                <a:lnTo>
                  <a:pt x="1003554" y="0"/>
                </a:lnTo>
                <a:lnTo>
                  <a:pt x="1003554" y="244475"/>
                </a:lnTo>
              </a:path>
            </a:pathLst>
          </a:custGeom>
          <a:ln w="9906">
            <a:solidFill>
              <a:srgbClr val="008294"/>
            </a:solidFill>
          </a:ln>
        </p:spPr>
        <p:txBody>
          <a:bodyPr wrap="square" lIns="0" tIns="0" rIns="0" bIns="0" rtlCol="0"/>
          <a:lstStyle/>
          <a:p>
            <a:endParaRPr/>
          </a:p>
        </p:txBody>
      </p:sp>
      <p:sp>
        <p:nvSpPr>
          <p:cNvPr id="58" name="object 58"/>
          <p:cNvSpPr txBox="1"/>
          <p:nvPr/>
        </p:nvSpPr>
        <p:spPr>
          <a:xfrm>
            <a:off x="4029202" y="3071114"/>
            <a:ext cx="727710"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PageViewCount</a:t>
            </a:r>
            <a:endParaRPr sz="800">
              <a:latin typeface="Trebuchet MS"/>
              <a:cs typeface="Trebuchet MS"/>
            </a:endParaRPr>
          </a:p>
        </p:txBody>
      </p:sp>
      <p:sp>
        <p:nvSpPr>
          <p:cNvPr id="59" name="object 59"/>
          <p:cNvSpPr/>
          <p:nvPr/>
        </p:nvSpPr>
        <p:spPr>
          <a:xfrm>
            <a:off x="2607564" y="1524450"/>
            <a:ext cx="575310" cy="144780"/>
          </a:xfrm>
          <a:custGeom>
            <a:avLst/>
            <a:gdLst/>
            <a:ahLst/>
            <a:cxnLst/>
            <a:rect l="l" t="t" r="r" b="b"/>
            <a:pathLst>
              <a:path w="575310" h="144780">
                <a:moveTo>
                  <a:pt x="288736" y="0"/>
                </a:moveTo>
                <a:lnTo>
                  <a:pt x="0" y="42626"/>
                </a:lnTo>
                <a:lnTo>
                  <a:pt x="288736" y="144753"/>
                </a:lnTo>
                <a:lnTo>
                  <a:pt x="575297" y="43704"/>
                </a:lnTo>
                <a:lnTo>
                  <a:pt x="575297" y="42176"/>
                </a:lnTo>
                <a:lnTo>
                  <a:pt x="288736" y="0"/>
                </a:lnTo>
                <a:close/>
              </a:path>
            </a:pathLst>
          </a:custGeom>
          <a:solidFill>
            <a:srgbClr val="B1CE8F"/>
          </a:solidFill>
        </p:spPr>
        <p:txBody>
          <a:bodyPr wrap="square" lIns="0" tIns="0" rIns="0" bIns="0" rtlCol="0"/>
          <a:lstStyle/>
          <a:p>
            <a:endParaRPr/>
          </a:p>
        </p:txBody>
      </p:sp>
      <p:sp>
        <p:nvSpPr>
          <p:cNvPr id="60" name="object 60"/>
          <p:cNvSpPr/>
          <p:nvPr/>
        </p:nvSpPr>
        <p:spPr>
          <a:xfrm>
            <a:off x="2809767" y="1123940"/>
            <a:ext cx="231775" cy="483234"/>
          </a:xfrm>
          <a:custGeom>
            <a:avLst/>
            <a:gdLst/>
            <a:ahLst/>
            <a:cxnLst/>
            <a:rect l="l" t="t" r="r" b="b"/>
            <a:pathLst>
              <a:path w="231775" h="483234">
                <a:moveTo>
                  <a:pt x="16020" y="0"/>
                </a:moveTo>
                <a:lnTo>
                  <a:pt x="0" y="0"/>
                </a:lnTo>
                <a:lnTo>
                  <a:pt x="0" y="483102"/>
                </a:lnTo>
                <a:lnTo>
                  <a:pt x="231341" y="428928"/>
                </a:lnTo>
                <a:lnTo>
                  <a:pt x="231341" y="83478"/>
                </a:lnTo>
                <a:lnTo>
                  <a:pt x="16020" y="0"/>
                </a:lnTo>
                <a:close/>
              </a:path>
            </a:pathLst>
          </a:custGeom>
          <a:solidFill>
            <a:srgbClr val="699F2D"/>
          </a:solidFill>
        </p:spPr>
        <p:txBody>
          <a:bodyPr wrap="square" lIns="0" tIns="0" rIns="0" bIns="0" rtlCol="0"/>
          <a:lstStyle/>
          <a:p>
            <a:endParaRPr/>
          </a:p>
        </p:txBody>
      </p:sp>
      <p:sp>
        <p:nvSpPr>
          <p:cNvPr id="61" name="object 61"/>
          <p:cNvSpPr/>
          <p:nvPr/>
        </p:nvSpPr>
        <p:spPr>
          <a:xfrm>
            <a:off x="2713522" y="1225176"/>
            <a:ext cx="173355" cy="351790"/>
          </a:xfrm>
          <a:custGeom>
            <a:avLst/>
            <a:gdLst/>
            <a:ahLst/>
            <a:cxnLst/>
            <a:rect l="l" t="t" r="r" b="b"/>
            <a:pathLst>
              <a:path w="173355" h="351790">
                <a:moveTo>
                  <a:pt x="0" y="0"/>
                </a:moveTo>
                <a:lnTo>
                  <a:pt x="0" y="351672"/>
                </a:lnTo>
                <a:lnTo>
                  <a:pt x="173065" y="321480"/>
                </a:lnTo>
                <a:lnTo>
                  <a:pt x="173065" y="38190"/>
                </a:lnTo>
                <a:lnTo>
                  <a:pt x="0" y="0"/>
                </a:lnTo>
                <a:close/>
              </a:path>
            </a:pathLst>
          </a:custGeom>
          <a:solidFill>
            <a:srgbClr val="699F2D"/>
          </a:solidFill>
        </p:spPr>
        <p:txBody>
          <a:bodyPr wrap="square" lIns="0" tIns="0" rIns="0" bIns="0" rtlCol="0"/>
          <a:lstStyle/>
          <a:p>
            <a:endParaRPr/>
          </a:p>
        </p:txBody>
      </p:sp>
      <p:sp>
        <p:nvSpPr>
          <p:cNvPr id="62" name="object 62"/>
          <p:cNvSpPr/>
          <p:nvPr/>
        </p:nvSpPr>
        <p:spPr>
          <a:xfrm>
            <a:off x="2834496" y="1213629"/>
            <a:ext cx="62230" cy="418465"/>
          </a:xfrm>
          <a:custGeom>
            <a:avLst/>
            <a:gdLst/>
            <a:ahLst/>
            <a:cxnLst/>
            <a:rect l="l" t="t" r="r" b="b"/>
            <a:pathLst>
              <a:path w="62230" h="418464">
                <a:moveTo>
                  <a:pt x="61804" y="0"/>
                </a:moveTo>
                <a:lnTo>
                  <a:pt x="0" y="18657"/>
                </a:lnTo>
                <a:lnTo>
                  <a:pt x="0" y="399623"/>
                </a:lnTo>
                <a:lnTo>
                  <a:pt x="61804" y="418280"/>
                </a:lnTo>
                <a:lnTo>
                  <a:pt x="61804" y="0"/>
                </a:lnTo>
                <a:close/>
              </a:path>
            </a:pathLst>
          </a:custGeom>
          <a:solidFill>
            <a:srgbClr val="435E25"/>
          </a:solidFill>
        </p:spPr>
        <p:txBody>
          <a:bodyPr wrap="square" lIns="0" tIns="0" rIns="0" bIns="0" rtlCol="0"/>
          <a:lstStyle/>
          <a:p>
            <a:endParaRPr/>
          </a:p>
        </p:txBody>
      </p:sp>
      <p:sp>
        <p:nvSpPr>
          <p:cNvPr id="63" name="object 63"/>
          <p:cNvSpPr/>
          <p:nvPr/>
        </p:nvSpPr>
        <p:spPr>
          <a:xfrm>
            <a:off x="2742660" y="1123940"/>
            <a:ext cx="67310" cy="482600"/>
          </a:xfrm>
          <a:custGeom>
            <a:avLst/>
            <a:gdLst/>
            <a:ahLst/>
            <a:cxnLst/>
            <a:rect l="l" t="t" r="r" b="b"/>
            <a:pathLst>
              <a:path w="67310" h="482600">
                <a:moveTo>
                  <a:pt x="67107" y="0"/>
                </a:moveTo>
                <a:lnTo>
                  <a:pt x="54420" y="0"/>
                </a:lnTo>
                <a:lnTo>
                  <a:pt x="0" y="26643"/>
                </a:lnTo>
                <a:lnTo>
                  <a:pt x="0" y="461782"/>
                </a:lnTo>
                <a:lnTo>
                  <a:pt x="67107" y="482214"/>
                </a:lnTo>
                <a:lnTo>
                  <a:pt x="67107" y="0"/>
                </a:lnTo>
                <a:close/>
              </a:path>
            </a:pathLst>
          </a:custGeom>
          <a:solidFill>
            <a:srgbClr val="435E25"/>
          </a:solidFill>
        </p:spPr>
        <p:txBody>
          <a:bodyPr wrap="square" lIns="0" tIns="0" rIns="0" bIns="0" rtlCol="0"/>
          <a:lstStyle/>
          <a:p>
            <a:endParaRPr/>
          </a:p>
        </p:txBody>
      </p:sp>
      <p:sp>
        <p:nvSpPr>
          <p:cNvPr id="64" name="object 64"/>
          <p:cNvSpPr/>
          <p:nvPr/>
        </p:nvSpPr>
        <p:spPr>
          <a:xfrm>
            <a:off x="2607564" y="1567077"/>
            <a:ext cx="288925" cy="203835"/>
          </a:xfrm>
          <a:custGeom>
            <a:avLst/>
            <a:gdLst/>
            <a:ahLst/>
            <a:cxnLst/>
            <a:rect l="l" t="t" r="r" b="b"/>
            <a:pathLst>
              <a:path w="288925" h="203835">
                <a:moveTo>
                  <a:pt x="0" y="0"/>
                </a:moveTo>
                <a:lnTo>
                  <a:pt x="0" y="59497"/>
                </a:lnTo>
                <a:lnTo>
                  <a:pt x="288736" y="203363"/>
                </a:lnTo>
                <a:lnTo>
                  <a:pt x="288736" y="102126"/>
                </a:lnTo>
                <a:lnTo>
                  <a:pt x="0" y="0"/>
                </a:lnTo>
                <a:close/>
              </a:path>
            </a:pathLst>
          </a:custGeom>
          <a:solidFill>
            <a:srgbClr val="435E25"/>
          </a:solidFill>
        </p:spPr>
        <p:txBody>
          <a:bodyPr wrap="square" lIns="0" tIns="0" rIns="0" bIns="0" rtlCol="0"/>
          <a:lstStyle/>
          <a:p>
            <a:endParaRPr/>
          </a:p>
        </p:txBody>
      </p:sp>
      <p:sp>
        <p:nvSpPr>
          <p:cNvPr id="65" name="object 65"/>
          <p:cNvSpPr/>
          <p:nvPr/>
        </p:nvSpPr>
        <p:spPr>
          <a:xfrm>
            <a:off x="2896300" y="1568155"/>
            <a:ext cx="287020" cy="202565"/>
          </a:xfrm>
          <a:custGeom>
            <a:avLst/>
            <a:gdLst/>
            <a:ahLst/>
            <a:cxnLst/>
            <a:rect l="l" t="t" r="r" b="b"/>
            <a:pathLst>
              <a:path w="287019" h="202564">
                <a:moveTo>
                  <a:pt x="286560" y="0"/>
                </a:moveTo>
                <a:lnTo>
                  <a:pt x="0" y="101048"/>
                </a:lnTo>
                <a:lnTo>
                  <a:pt x="0" y="202285"/>
                </a:lnTo>
                <a:lnTo>
                  <a:pt x="286560" y="59938"/>
                </a:lnTo>
                <a:lnTo>
                  <a:pt x="286560" y="0"/>
                </a:lnTo>
                <a:close/>
              </a:path>
            </a:pathLst>
          </a:custGeom>
          <a:solidFill>
            <a:srgbClr val="699F2D"/>
          </a:solidFill>
        </p:spPr>
        <p:txBody>
          <a:bodyPr wrap="square" lIns="0" tIns="0" rIns="0" bIns="0" rtlCol="0"/>
          <a:lstStyle/>
          <a:p>
            <a:endParaRPr/>
          </a:p>
        </p:txBody>
      </p:sp>
      <p:sp>
        <p:nvSpPr>
          <p:cNvPr id="66" name="object 66"/>
          <p:cNvSpPr/>
          <p:nvPr/>
        </p:nvSpPr>
        <p:spPr>
          <a:xfrm>
            <a:off x="2664958" y="1225176"/>
            <a:ext cx="48895" cy="351790"/>
          </a:xfrm>
          <a:custGeom>
            <a:avLst/>
            <a:gdLst/>
            <a:ahLst/>
            <a:cxnLst/>
            <a:rect l="l" t="t" r="r" b="b"/>
            <a:pathLst>
              <a:path w="48894" h="351790">
                <a:moveTo>
                  <a:pt x="48563" y="0"/>
                </a:moveTo>
                <a:lnTo>
                  <a:pt x="0" y="18657"/>
                </a:lnTo>
                <a:lnTo>
                  <a:pt x="0" y="336576"/>
                </a:lnTo>
                <a:lnTo>
                  <a:pt x="48563" y="351672"/>
                </a:lnTo>
                <a:lnTo>
                  <a:pt x="48563" y="0"/>
                </a:lnTo>
                <a:close/>
              </a:path>
            </a:pathLst>
          </a:custGeom>
          <a:solidFill>
            <a:srgbClr val="435E25"/>
          </a:solidFill>
        </p:spPr>
        <p:txBody>
          <a:bodyPr wrap="square" lIns="0" tIns="0" rIns="0" bIns="0" rtlCol="0"/>
          <a:lstStyle/>
          <a:p>
            <a:endParaRPr/>
          </a:p>
        </p:txBody>
      </p:sp>
      <p:sp>
        <p:nvSpPr>
          <p:cNvPr id="67" name="object 67"/>
          <p:cNvSpPr/>
          <p:nvPr/>
        </p:nvSpPr>
        <p:spPr>
          <a:xfrm>
            <a:off x="2896300" y="1212742"/>
            <a:ext cx="208915" cy="419734"/>
          </a:xfrm>
          <a:custGeom>
            <a:avLst/>
            <a:gdLst/>
            <a:ahLst/>
            <a:cxnLst/>
            <a:rect l="l" t="t" r="r" b="b"/>
            <a:pathLst>
              <a:path w="208914" h="419735">
                <a:moveTo>
                  <a:pt x="0" y="0"/>
                </a:moveTo>
                <a:lnTo>
                  <a:pt x="0" y="419168"/>
                </a:lnTo>
                <a:lnTo>
                  <a:pt x="208388" y="356996"/>
                </a:lnTo>
                <a:lnTo>
                  <a:pt x="208388" y="62171"/>
                </a:lnTo>
                <a:lnTo>
                  <a:pt x="0" y="0"/>
                </a:lnTo>
                <a:close/>
              </a:path>
            </a:pathLst>
          </a:custGeom>
          <a:solidFill>
            <a:srgbClr val="699F2D"/>
          </a:solidFill>
        </p:spPr>
        <p:txBody>
          <a:bodyPr wrap="square" lIns="0" tIns="0" rIns="0" bIns="0" rtlCol="0"/>
          <a:lstStyle/>
          <a:p>
            <a:endParaRPr/>
          </a:p>
        </p:txBody>
      </p:sp>
      <p:sp>
        <p:nvSpPr>
          <p:cNvPr id="68" name="object 68"/>
          <p:cNvSpPr/>
          <p:nvPr/>
        </p:nvSpPr>
        <p:spPr>
          <a:xfrm>
            <a:off x="7887081" y="898778"/>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5" y="901573"/>
                </a:lnTo>
                <a:lnTo>
                  <a:pt x="1095755"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69" name="object 69"/>
          <p:cNvSpPr/>
          <p:nvPr/>
        </p:nvSpPr>
        <p:spPr>
          <a:xfrm>
            <a:off x="7887081" y="898778"/>
            <a:ext cx="1096010" cy="1000125"/>
          </a:xfrm>
          <a:custGeom>
            <a:avLst/>
            <a:gdLst/>
            <a:ahLst/>
            <a:cxnLst/>
            <a:rect l="l" t="t" r="r" b="b"/>
            <a:pathLst>
              <a:path w="1096009" h="1000125">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ln w="19050">
            <a:solidFill>
              <a:srgbClr val="34823E"/>
            </a:solidFill>
            <a:prstDash val="lgDash"/>
          </a:ln>
        </p:spPr>
        <p:txBody>
          <a:bodyPr wrap="square" lIns="0" tIns="0" rIns="0" bIns="0" rtlCol="0"/>
          <a:lstStyle/>
          <a:p>
            <a:endParaRPr/>
          </a:p>
        </p:txBody>
      </p:sp>
      <p:sp>
        <p:nvSpPr>
          <p:cNvPr id="70" name="object 70"/>
          <p:cNvSpPr/>
          <p:nvPr/>
        </p:nvSpPr>
        <p:spPr>
          <a:xfrm>
            <a:off x="8103870" y="1483090"/>
            <a:ext cx="763905" cy="192405"/>
          </a:xfrm>
          <a:custGeom>
            <a:avLst/>
            <a:gdLst/>
            <a:ahLst/>
            <a:cxnLst/>
            <a:rect l="l" t="t" r="r" b="b"/>
            <a:pathLst>
              <a:path w="763904" h="192405">
                <a:moveTo>
                  <a:pt x="383194" y="0"/>
                </a:moveTo>
                <a:lnTo>
                  <a:pt x="0" y="56634"/>
                </a:lnTo>
                <a:lnTo>
                  <a:pt x="383194" y="192322"/>
                </a:lnTo>
                <a:lnTo>
                  <a:pt x="763503" y="58066"/>
                </a:lnTo>
                <a:lnTo>
                  <a:pt x="763503" y="56036"/>
                </a:lnTo>
                <a:lnTo>
                  <a:pt x="383194" y="0"/>
                </a:lnTo>
                <a:close/>
              </a:path>
            </a:pathLst>
          </a:custGeom>
          <a:solidFill>
            <a:srgbClr val="B1CE8F"/>
          </a:solidFill>
        </p:spPr>
        <p:txBody>
          <a:bodyPr wrap="square" lIns="0" tIns="0" rIns="0" bIns="0" rtlCol="0"/>
          <a:lstStyle/>
          <a:p>
            <a:endParaRPr/>
          </a:p>
        </p:txBody>
      </p:sp>
      <p:sp>
        <p:nvSpPr>
          <p:cNvPr id="71" name="object 71"/>
          <p:cNvSpPr/>
          <p:nvPr/>
        </p:nvSpPr>
        <p:spPr>
          <a:xfrm>
            <a:off x="8372223" y="950962"/>
            <a:ext cx="307340" cy="641985"/>
          </a:xfrm>
          <a:custGeom>
            <a:avLst/>
            <a:gdLst/>
            <a:ahLst/>
            <a:cxnLst/>
            <a:rect l="l" t="t" r="r" b="b"/>
            <a:pathLst>
              <a:path w="307340" h="641985">
                <a:moveTo>
                  <a:pt x="21262" y="0"/>
                </a:moveTo>
                <a:lnTo>
                  <a:pt x="0" y="0"/>
                </a:lnTo>
                <a:lnTo>
                  <a:pt x="0" y="641859"/>
                </a:lnTo>
                <a:lnTo>
                  <a:pt x="307024" y="569883"/>
                </a:lnTo>
                <a:lnTo>
                  <a:pt x="307024" y="110911"/>
                </a:lnTo>
                <a:lnTo>
                  <a:pt x="21262" y="0"/>
                </a:lnTo>
                <a:close/>
              </a:path>
            </a:pathLst>
          </a:custGeom>
          <a:solidFill>
            <a:srgbClr val="699F2D"/>
          </a:solidFill>
        </p:spPr>
        <p:txBody>
          <a:bodyPr wrap="square" lIns="0" tIns="0" rIns="0" bIns="0" rtlCol="0"/>
          <a:lstStyle/>
          <a:p>
            <a:endParaRPr/>
          </a:p>
        </p:txBody>
      </p:sp>
      <p:sp>
        <p:nvSpPr>
          <p:cNvPr id="72" name="object 72"/>
          <p:cNvSpPr/>
          <p:nvPr/>
        </p:nvSpPr>
        <p:spPr>
          <a:xfrm>
            <a:off x="8244492" y="1085468"/>
            <a:ext cx="229870" cy="467359"/>
          </a:xfrm>
          <a:custGeom>
            <a:avLst/>
            <a:gdLst/>
            <a:ahLst/>
            <a:cxnLst/>
            <a:rect l="l" t="t" r="r" b="b"/>
            <a:pathLst>
              <a:path w="229870" h="467359">
                <a:moveTo>
                  <a:pt x="0" y="0"/>
                </a:moveTo>
                <a:lnTo>
                  <a:pt x="0" y="467240"/>
                </a:lnTo>
                <a:lnTo>
                  <a:pt x="229682" y="427125"/>
                </a:lnTo>
                <a:lnTo>
                  <a:pt x="229682" y="50740"/>
                </a:lnTo>
                <a:lnTo>
                  <a:pt x="0" y="0"/>
                </a:lnTo>
                <a:close/>
              </a:path>
            </a:pathLst>
          </a:custGeom>
          <a:solidFill>
            <a:srgbClr val="699F2D"/>
          </a:solidFill>
        </p:spPr>
        <p:txBody>
          <a:bodyPr wrap="square" lIns="0" tIns="0" rIns="0" bIns="0" rtlCol="0"/>
          <a:lstStyle/>
          <a:p>
            <a:endParaRPr/>
          </a:p>
        </p:txBody>
      </p:sp>
      <p:sp>
        <p:nvSpPr>
          <p:cNvPr id="73" name="object 73"/>
          <p:cNvSpPr/>
          <p:nvPr/>
        </p:nvSpPr>
        <p:spPr>
          <a:xfrm>
            <a:off x="8405042" y="1070126"/>
            <a:ext cx="82550" cy="556260"/>
          </a:xfrm>
          <a:custGeom>
            <a:avLst/>
            <a:gdLst/>
            <a:ahLst/>
            <a:cxnLst/>
            <a:rect l="l" t="t" r="r" b="b"/>
            <a:pathLst>
              <a:path w="82550" h="556260">
                <a:moveTo>
                  <a:pt x="82022" y="0"/>
                </a:moveTo>
                <a:lnTo>
                  <a:pt x="0" y="24788"/>
                </a:lnTo>
                <a:lnTo>
                  <a:pt x="0" y="530948"/>
                </a:lnTo>
                <a:lnTo>
                  <a:pt x="82022" y="555736"/>
                </a:lnTo>
                <a:lnTo>
                  <a:pt x="82022" y="0"/>
                </a:lnTo>
                <a:close/>
              </a:path>
            </a:pathLst>
          </a:custGeom>
          <a:solidFill>
            <a:srgbClr val="435E25"/>
          </a:solidFill>
        </p:spPr>
        <p:txBody>
          <a:bodyPr wrap="square" lIns="0" tIns="0" rIns="0" bIns="0" rtlCol="0"/>
          <a:lstStyle/>
          <a:p>
            <a:endParaRPr/>
          </a:p>
        </p:txBody>
      </p:sp>
      <p:sp>
        <p:nvSpPr>
          <p:cNvPr id="74" name="object 74"/>
          <p:cNvSpPr/>
          <p:nvPr/>
        </p:nvSpPr>
        <p:spPr>
          <a:xfrm>
            <a:off x="8283162" y="950962"/>
            <a:ext cx="89535" cy="640715"/>
          </a:xfrm>
          <a:custGeom>
            <a:avLst/>
            <a:gdLst/>
            <a:ahLst/>
            <a:cxnLst/>
            <a:rect l="l" t="t" r="r" b="b"/>
            <a:pathLst>
              <a:path w="89534" h="640715">
                <a:moveTo>
                  <a:pt x="89061" y="0"/>
                </a:moveTo>
                <a:lnTo>
                  <a:pt x="72223" y="0"/>
                </a:lnTo>
                <a:lnTo>
                  <a:pt x="0" y="35398"/>
                </a:lnTo>
                <a:lnTo>
                  <a:pt x="0" y="613534"/>
                </a:lnTo>
                <a:lnTo>
                  <a:pt x="89061" y="640681"/>
                </a:lnTo>
                <a:lnTo>
                  <a:pt x="89061" y="0"/>
                </a:lnTo>
                <a:close/>
              </a:path>
            </a:pathLst>
          </a:custGeom>
          <a:solidFill>
            <a:srgbClr val="435E25"/>
          </a:solidFill>
        </p:spPr>
        <p:txBody>
          <a:bodyPr wrap="square" lIns="0" tIns="0" rIns="0" bIns="0" rtlCol="0"/>
          <a:lstStyle/>
          <a:p>
            <a:endParaRPr/>
          </a:p>
        </p:txBody>
      </p:sp>
      <p:sp>
        <p:nvSpPr>
          <p:cNvPr id="75" name="object 75"/>
          <p:cNvSpPr/>
          <p:nvPr/>
        </p:nvSpPr>
        <p:spPr>
          <a:xfrm>
            <a:off x="8103869" y="1539724"/>
            <a:ext cx="383540" cy="270510"/>
          </a:xfrm>
          <a:custGeom>
            <a:avLst/>
            <a:gdLst/>
            <a:ahLst/>
            <a:cxnLst/>
            <a:rect l="l" t="t" r="r" b="b"/>
            <a:pathLst>
              <a:path w="383540" h="270510">
                <a:moveTo>
                  <a:pt x="0" y="0"/>
                </a:moveTo>
                <a:lnTo>
                  <a:pt x="0" y="79049"/>
                </a:lnTo>
                <a:lnTo>
                  <a:pt x="383195" y="270192"/>
                </a:lnTo>
                <a:lnTo>
                  <a:pt x="383195" y="135687"/>
                </a:lnTo>
                <a:lnTo>
                  <a:pt x="0" y="0"/>
                </a:lnTo>
                <a:close/>
              </a:path>
            </a:pathLst>
          </a:custGeom>
          <a:solidFill>
            <a:srgbClr val="435E25"/>
          </a:solidFill>
        </p:spPr>
        <p:txBody>
          <a:bodyPr wrap="square" lIns="0" tIns="0" rIns="0" bIns="0" rtlCol="0"/>
          <a:lstStyle/>
          <a:p>
            <a:endParaRPr/>
          </a:p>
        </p:txBody>
      </p:sp>
      <p:sp>
        <p:nvSpPr>
          <p:cNvPr id="76" name="object 76"/>
          <p:cNvSpPr/>
          <p:nvPr/>
        </p:nvSpPr>
        <p:spPr>
          <a:xfrm>
            <a:off x="8487064" y="1541156"/>
            <a:ext cx="380365" cy="269240"/>
          </a:xfrm>
          <a:custGeom>
            <a:avLst/>
            <a:gdLst/>
            <a:ahLst/>
            <a:cxnLst/>
            <a:rect l="l" t="t" r="r" b="b"/>
            <a:pathLst>
              <a:path w="380365" h="269239">
                <a:moveTo>
                  <a:pt x="380308" y="0"/>
                </a:moveTo>
                <a:lnTo>
                  <a:pt x="0" y="134255"/>
                </a:lnTo>
                <a:lnTo>
                  <a:pt x="0" y="268760"/>
                </a:lnTo>
                <a:lnTo>
                  <a:pt x="380308" y="79635"/>
                </a:lnTo>
                <a:lnTo>
                  <a:pt x="380308" y="0"/>
                </a:lnTo>
                <a:close/>
              </a:path>
            </a:pathLst>
          </a:custGeom>
          <a:solidFill>
            <a:srgbClr val="699F2D"/>
          </a:solidFill>
        </p:spPr>
        <p:txBody>
          <a:bodyPr wrap="square" lIns="0" tIns="0" rIns="0" bIns="0" rtlCol="0"/>
          <a:lstStyle/>
          <a:p>
            <a:endParaRPr/>
          </a:p>
        </p:txBody>
      </p:sp>
      <p:sp>
        <p:nvSpPr>
          <p:cNvPr id="77" name="object 77"/>
          <p:cNvSpPr/>
          <p:nvPr/>
        </p:nvSpPr>
        <p:spPr>
          <a:xfrm>
            <a:off x="8180041" y="1085468"/>
            <a:ext cx="64769" cy="467359"/>
          </a:xfrm>
          <a:custGeom>
            <a:avLst/>
            <a:gdLst/>
            <a:ahLst/>
            <a:cxnLst/>
            <a:rect l="l" t="t" r="r" b="b"/>
            <a:pathLst>
              <a:path w="64770" h="467359">
                <a:moveTo>
                  <a:pt x="64451" y="0"/>
                </a:moveTo>
                <a:lnTo>
                  <a:pt x="0" y="24788"/>
                </a:lnTo>
                <a:lnTo>
                  <a:pt x="0" y="447183"/>
                </a:lnTo>
                <a:lnTo>
                  <a:pt x="64451" y="467240"/>
                </a:lnTo>
                <a:lnTo>
                  <a:pt x="64451" y="0"/>
                </a:lnTo>
                <a:close/>
              </a:path>
            </a:pathLst>
          </a:custGeom>
          <a:solidFill>
            <a:srgbClr val="435E25"/>
          </a:solidFill>
        </p:spPr>
        <p:txBody>
          <a:bodyPr wrap="square" lIns="0" tIns="0" rIns="0" bIns="0" rtlCol="0"/>
          <a:lstStyle/>
          <a:p>
            <a:endParaRPr/>
          </a:p>
        </p:txBody>
      </p:sp>
      <p:sp>
        <p:nvSpPr>
          <p:cNvPr id="78" name="object 78"/>
          <p:cNvSpPr/>
          <p:nvPr/>
        </p:nvSpPr>
        <p:spPr>
          <a:xfrm>
            <a:off x="8487064" y="1068947"/>
            <a:ext cx="276860" cy="557530"/>
          </a:xfrm>
          <a:custGeom>
            <a:avLst/>
            <a:gdLst/>
            <a:ahLst/>
            <a:cxnLst/>
            <a:rect l="l" t="t" r="r" b="b"/>
            <a:pathLst>
              <a:path w="276859" h="557530">
                <a:moveTo>
                  <a:pt x="0" y="0"/>
                </a:moveTo>
                <a:lnTo>
                  <a:pt x="0" y="556915"/>
                </a:lnTo>
                <a:lnTo>
                  <a:pt x="276562" y="474313"/>
                </a:lnTo>
                <a:lnTo>
                  <a:pt x="276562" y="82602"/>
                </a:lnTo>
                <a:lnTo>
                  <a:pt x="0" y="0"/>
                </a:lnTo>
                <a:close/>
              </a:path>
            </a:pathLst>
          </a:custGeom>
          <a:solidFill>
            <a:srgbClr val="699F2D"/>
          </a:solidFill>
        </p:spPr>
        <p:txBody>
          <a:bodyPr wrap="square" lIns="0" tIns="0" rIns="0" bIns="0" rtlCol="0"/>
          <a:lstStyle/>
          <a:p>
            <a:endParaRPr/>
          </a:p>
        </p:txBody>
      </p:sp>
      <p:sp>
        <p:nvSpPr>
          <p:cNvPr id="79" name="object 79"/>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80" name="object 80"/>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8097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8903"/>
            <a:ext cx="1981200" cy="444352"/>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a:t>
            </a:r>
          </a:p>
        </p:txBody>
      </p:sp>
      <p:sp>
        <p:nvSpPr>
          <p:cNvPr id="5" name="object 5"/>
          <p:cNvSpPr/>
          <p:nvPr/>
        </p:nvSpPr>
        <p:spPr>
          <a:xfrm>
            <a:off x="278511" y="1248536"/>
            <a:ext cx="8620760" cy="3313429"/>
          </a:xfrm>
          <a:custGeom>
            <a:avLst/>
            <a:gdLst/>
            <a:ahLst/>
            <a:cxnLst/>
            <a:rect l="l" t="t" r="r" b="b"/>
            <a:pathLst>
              <a:path w="8620760" h="3313429">
                <a:moveTo>
                  <a:pt x="8115300"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1261" y="3313176"/>
                </a:lnTo>
                <a:lnTo>
                  <a:pt x="8356964" y="3309822"/>
                </a:lnTo>
                <a:lnTo>
                  <a:pt x="8400583" y="3300082"/>
                </a:lnTo>
                <a:lnTo>
                  <a:pt x="8441641" y="3284433"/>
                </a:lnTo>
                <a:lnTo>
                  <a:pt x="8479658" y="3263354"/>
                </a:lnTo>
                <a:lnTo>
                  <a:pt x="8514158" y="3237322"/>
                </a:lnTo>
                <a:lnTo>
                  <a:pt x="8544661" y="3206817"/>
                </a:lnTo>
                <a:lnTo>
                  <a:pt x="8570690" y="3172317"/>
                </a:lnTo>
                <a:lnTo>
                  <a:pt x="8591767" y="3134300"/>
                </a:lnTo>
                <a:lnTo>
                  <a:pt x="8607414" y="3093244"/>
                </a:lnTo>
                <a:lnTo>
                  <a:pt x="8617153" y="3049628"/>
                </a:lnTo>
                <a:lnTo>
                  <a:pt x="8620506" y="3003931"/>
                </a:lnTo>
                <a:lnTo>
                  <a:pt x="8620506" y="505205"/>
                </a:lnTo>
                <a:lnTo>
                  <a:pt x="8618193" y="456551"/>
                </a:lnTo>
                <a:lnTo>
                  <a:pt x="8611396" y="409204"/>
                </a:lnTo>
                <a:lnTo>
                  <a:pt x="8600327" y="363378"/>
                </a:lnTo>
                <a:lnTo>
                  <a:pt x="8585196" y="319284"/>
                </a:lnTo>
                <a:lnTo>
                  <a:pt x="8566217" y="277134"/>
                </a:lnTo>
                <a:lnTo>
                  <a:pt x="8543600" y="237139"/>
                </a:lnTo>
                <a:lnTo>
                  <a:pt x="8517558" y="199511"/>
                </a:lnTo>
                <a:lnTo>
                  <a:pt x="8488302" y="164462"/>
                </a:lnTo>
                <a:lnTo>
                  <a:pt x="8456043" y="132203"/>
                </a:lnTo>
                <a:lnTo>
                  <a:pt x="8420994" y="102947"/>
                </a:lnTo>
                <a:lnTo>
                  <a:pt x="8383366" y="76905"/>
                </a:lnTo>
                <a:lnTo>
                  <a:pt x="8343371" y="54288"/>
                </a:lnTo>
                <a:lnTo>
                  <a:pt x="8301221" y="35309"/>
                </a:lnTo>
                <a:lnTo>
                  <a:pt x="8257127" y="20178"/>
                </a:lnTo>
                <a:lnTo>
                  <a:pt x="8211301" y="9109"/>
                </a:lnTo>
                <a:lnTo>
                  <a:pt x="8163954" y="2312"/>
                </a:lnTo>
                <a:lnTo>
                  <a:pt x="8115300" y="0"/>
                </a:lnTo>
                <a:close/>
              </a:path>
            </a:pathLst>
          </a:custGeom>
          <a:solidFill>
            <a:srgbClr val="36C1B1"/>
          </a:solidFill>
        </p:spPr>
        <p:txBody>
          <a:bodyPr wrap="square" lIns="0" tIns="0" rIns="0" bIns="0" rtlCol="0"/>
          <a:lstStyle/>
          <a:p>
            <a:endParaRPr/>
          </a:p>
        </p:txBody>
      </p:sp>
      <p:sp>
        <p:nvSpPr>
          <p:cNvPr id="6" name="object 6"/>
          <p:cNvSpPr/>
          <p:nvPr/>
        </p:nvSpPr>
        <p:spPr>
          <a:xfrm>
            <a:off x="278511" y="1248536"/>
            <a:ext cx="8620760" cy="3313429"/>
          </a:xfrm>
          <a:custGeom>
            <a:avLst/>
            <a:gdLst/>
            <a:ahLst/>
            <a:cxnLst/>
            <a:rect l="l" t="t" r="r" b="b"/>
            <a:pathLst>
              <a:path w="8620760" h="3313429">
                <a:moveTo>
                  <a:pt x="309245" y="0"/>
                </a:moveTo>
                <a:lnTo>
                  <a:pt x="8115300" y="0"/>
                </a:lnTo>
                <a:lnTo>
                  <a:pt x="8163954" y="2312"/>
                </a:lnTo>
                <a:lnTo>
                  <a:pt x="8211301" y="9109"/>
                </a:lnTo>
                <a:lnTo>
                  <a:pt x="8257127" y="20178"/>
                </a:lnTo>
                <a:lnTo>
                  <a:pt x="8301221" y="35309"/>
                </a:lnTo>
                <a:lnTo>
                  <a:pt x="8343371" y="54288"/>
                </a:lnTo>
                <a:lnTo>
                  <a:pt x="8383366" y="76905"/>
                </a:lnTo>
                <a:lnTo>
                  <a:pt x="8420994" y="102947"/>
                </a:lnTo>
                <a:lnTo>
                  <a:pt x="8456043" y="132203"/>
                </a:lnTo>
                <a:lnTo>
                  <a:pt x="8488302" y="164462"/>
                </a:lnTo>
                <a:lnTo>
                  <a:pt x="8517558" y="199511"/>
                </a:lnTo>
                <a:lnTo>
                  <a:pt x="8543600" y="237139"/>
                </a:lnTo>
                <a:lnTo>
                  <a:pt x="8566217" y="277134"/>
                </a:lnTo>
                <a:lnTo>
                  <a:pt x="8585196" y="319284"/>
                </a:lnTo>
                <a:lnTo>
                  <a:pt x="8600327" y="363378"/>
                </a:lnTo>
                <a:lnTo>
                  <a:pt x="8611396" y="409204"/>
                </a:lnTo>
                <a:lnTo>
                  <a:pt x="8618193" y="456551"/>
                </a:lnTo>
                <a:lnTo>
                  <a:pt x="8620506" y="505205"/>
                </a:lnTo>
                <a:lnTo>
                  <a:pt x="8620506" y="3003931"/>
                </a:lnTo>
                <a:lnTo>
                  <a:pt x="8617153" y="3049628"/>
                </a:lnTo>
                <a:lnTo>
                  <a:pt x="8607414" y="3093244"/>
                </a:lnTo>
                <a:lnTo>
                  <a:pt x="8591767" y="3134300"/>
                </a:lnTo>
                <a:lnTo>
                  <a:pt x="8570690" y="3172317"/>
                </a:lnTo>
                <a:lnTo>
                  <a:pt x="8544661" y="3206817"/>
                </a:lnTo>
                <a:lnTo>
                  <a:pt x="8514158" y="3237322"/>
                </a:lnTo>
                <a:lnTo>
                  <a:pt x="8479658" y="3263354"/>
                </a:lnTo>
                <a:lnTo>
                  <a:pt x="8441641" y="3284433"/>
                </a:lnTo>
                <a:lnTo>
                  <a:pt x="8400583" y="3300082"/>
                </a:lnTo>
                <a:lnTo>
                  <a:pt x="8356964" y="3309822"/>
                </a:lnTo>
                <a:lnTo>
                  <a:pt x="8311261"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65985" y="1711070"/>
            <a:ext cx="6228080" cy="2361565"/>
          </a:xfrm>
          <a:custGeom>
            <a:avLst/>
            <a:gdLst/>
            <a:ahLst/>
            <a:cxnLst/>
            <a:rect l="l" t="t" r="r" b="b"/>
            <a:pathLst>
              <a:path w="6228080" h="2361565">
                <a:moveTo>
                  <a:pt x="5995923" y="0"/>
                </a:moveTo>
                <a:lnTo>
                  <a:pt x="231901"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1" y="2361438"/>
                </a:lnTo>
                <a:lnTo>
                  <a:pt x="5995923" y="2361438"/>
                </a:lnTo>
                <a:lnTo>
                  <a:pt x="6042679" y="2356727"/>
                </a:lnTo>
                <a:lnTo>
                  <a:pt x="6086219" y="2343218"/>
                </a:lnTo>
                <a:lnTo>
                  <a:pt x="6125612" y="2321840"/>
                </a:lnTo>
                <a:lnTo>
                  <a:pt x="6159928" y="2293526"/>
                </a:lnTo>
                <a:lnTo>
                  <a:pt x="6188238" y="2259207"/>
                </a:lnTo>
                <a:lnTo>
                  <a:pt x="6209611" y="2219814"/>
                </a:lnTo>
                <a:lnTo>
                  <a:pt x="6223117" y="2176280"/>
                </a:lnTo>
                <a:lnTo>
                  <a:pt x="6227825" y="2129535"/>
                </a:lnTo>
                <a:lnTo>
                  <a:pt x="6227825" y="231901"/>
                </a:lnTo>
                <a:lnTo>
                  <a:pt x="6223117" y="185146"/>
                </a:lnTo>
                <a:lnTo>
                  <a:pt x="6209611" y="141606"/>
                </a:lnTo>
                <a:lnTo>
                  <a:pt x="6188238" y="102213"/>
                </a:lnTo>
                <a:lnTo>
                  <a:pt x="6159928" y="67897"/>
                </a:lnTo>
                <a:lnTo>
                  <a:pt x="6125612" y="39587"/>
                </a:lnTo>
                <a:lnTo>
                  <a:pt x="6086219" y="18214"/>
                </a:lnTo>
                <a:lnTo>
                  <a:pt x="6042679" y="4708"/>
                </a:lnTo>
                <a:lnTo>
                  <a:pt x="5995923" y="0"/>
                </a:lnTo>
                <a:close/>
              </a:path>
            </a:pathLst>
          </a:custGeom>
          <a:solidFill>
            <a:srgbClr val="FFFFFF"/>
          </a:solidFill>
        </p:spPr>
        <p:txBody>
          <a:bodyPr wrap="square" lIns="0" tIns="0" rIns="0" bIns="0" rtlCol="0"/>
          <a:lstStyle/>
          <a:p>
            <a:endParaRPr/>
          </a:p>
        </p:txBody>
      </p:sp>
      <p:sp>
        <p:nvSpPr>
          <p:cNvPr id="8" name="object 8"/>
          <p:cNvSpPr/>
          <p:nvPr/>
        </p:nvSpPr>
        <p:spPr>
          <a:xfrm>
            <a:off x="2165985" y="1711070"/>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1" y="0"/>
                </a:lnTo>
                <a:lnTo>
                  <a:pt x="5995923" y="0"/>
                </a:lnTo>
                <a:lnTo>
                  <a:pt x="6042679" y="4708"/>
                </a:lnTo>
                <a:lnTo>
                  <a:pt x="6086219" y="18214"/>
                </a:lnTo>
                <a:lnTo>
                  <a:pt x="6125612" y="39587"/>
                </a:lnTo>
                <a:lnTo>
                  <a:pt x="6159928" y="67897"/>
                </a:lnTo>
                <a:lnTo>
                  <a:pt x="6188238" y="102213"/>
                </a:lnTo>
                <a:lnTo>
                  <a:pt x="6209611" y="141606"/>
                </a:lnTo>
                <a:lnTo>
                  <a:pt x="6223117" y="185146"/>
                </a:lnTo>
                <a:lnTo>
                  <a:pt x="6227825" y="231901"/>
                </a:lnTo>
                <a:lnTo>
                  <a:pt x="6227825" y="2129535"/>
                </a:lnTo>
                <a:lnTo>
                  <a:pt x="6223117" y="2176280"/>
                </a:lnTo>
                <a:lnTo>
                  <a:pt x="6209611" y="2219814"/>
                </a:lnTo>
                <a:lnTo>
                  <a:pt x="6188238" y="2259207"/>
                </a:lnTo>
                <a:lnTo>
                  <a:pt x="6159928" y="2293526"/>
                </a:lnTo>
                <a:lnTo>
                  <a:pt x="6125612" y="2321840"/>
                </a:lnTo>
                <a:lnTo>
                  <a:pt x="6086219" y="2343218"/>
                </a:lnTo>
                <a:lnTo>
                  <a:pt x="6042679" y="2356727"/>
                </a:lnTo>
                <a:lnTo>
                  <a:pt x="5995923" y="2361438"/>
                </a:lnTo>
                <a:lnTo>
                  <a:pt x="231901"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50">
            <a:solidFill>
              <a:srgbClr val="222E3C"/>
            </a:solidFill>
            <a:prstDash val="lgDash"/>
          </a:ln>
        </p:spPr>
        <p:txBody>
          <a:bodyPr wrap="square" lIns="0" tIns="0" rIns="0" bIns="0" rtlCol="0"/>
          <a:lstStyle/>
          <a:p>
            <a:endParaRPr/>
          </a:p>
        </p:txBody>
      </p:sp>
      <p:sp>
        <p:nvSpPr>
          <p:cNvPr id="9" name="object 9"/>
          <p:cNvSpPr/>
          <p:nvPr/>
        </p:nvSpPr>
        <p:spPr>
          <a:xfrm>
            <a:off x="848486" y="2015108"/>
            <a:ext cx="1096010" cy="1000125"/>
          </a:xfrm>
          <a:custGeom>
            <a:avLst/>
            <a:gdLst/>
            <a:ahLst/>
            <a:cxnLst/>
            <a:rect l="l" t="t" r="r" b="b"/>
            <a:pathLst>
              <a:path w="1096010" h="1000125">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10" name="object 10"/>
          <p:cNvSpPr/>
          <p:nvPr/>
        </p:nvSpPr>
        <p:spPr>
          <a:xfrm>
            <a:off x="848486"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1" name="object 11"/>
          <p:cNvSpPr/>
          <p:nvPr/>
        </p:nvSpPr>
        <p:spPr>
          <a:xfrm>
            <a:off x="869441" y="3085338"/>
            <a:ext cx="1118857" cy="91061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052575" y="1861007"/>
            <a:ext cx="6939280" cy="2215991"/>
          </a:xfrm>
          <a:prstGeom prst="rect">
            <a:avLst/>
          </a:prstGeom>
        </p:spPr>
        <p:txBody>
          <a:bodyPr vert="horz" wrap="square" lIns="0" tIns="73660" rIns="0" bIns="0" rtlCol="0">
            <a:spAutoFit/>
          </a:bodyPr>
          <a:lstStyle/>
          <a:p>
            <a:pPr marL="1755139" indent="-342900">
              <a:lnSpc>
                <a:spcPct val="100000"/>
              </a:lnSpc>
              <a:spcBef>
                <a:spcPts val="580"/>
              </a:spcBef>
              <a:buFont typeface="Arial"/>
              <a:buChar char="•"/>
              <a:tabLst>
                <a:tab pos="1754505" algn="l"/>
                <a:tab pos="1755139" algn="l"/>
              </a:tabLst>
            </a:pPr>
            <a:r>
              <a:rPr sz="2000" spc="-25" dirty="0">
                <a:solidFill>
                  <a:srgbClr val="222E3C"/>
                </a:solidFill>
                <a:latin typeface="Times New Roman" panose="02020603050405020304" pitchFamily="18" charset="0"/>
                <a:cs typeface="Times New Roman" panose="02020603050405020304" pitchFamily="18" charset="0"/>
              </a:rPr>
              <a:t>Scale </a:t>
            </a:r>
            <a:r>
              <a:rPr sz="2000" spc="-10" dirty="0">
                <a:solidFill>
                  <a:srgbClr val="222E3C"/>
                </a:solidFill>
                <a:latin typeface="Times New Roman" panose="02020603050405020304" pitchFamily="18" charset="0"/>
                <a:cs typeface="Times New Roman" panose="02020603050405020304" pitchFamily="18" charset="0"/>
              </a:rPr>
              <a:t>your </a:t>
            </a:r>
            <a:r>
              <a:rPr sz="2000" spc="30" dirty="0">
                <a:solidFill>
                  <a:srgbClr val="222E3C"/>
                </a:solidFill>
                <a:latin typeface="Times New Roman" panose="02020603050405020304" pitchFamily="18" charset="0"/>
                <a:cs typeface="Times New Roman" panose="02020603050405020304" pitchFamily="18" charset="0"/>
              </a:rPr>
              <a:t>Amazon </a:t>
            </a:r>
            <a:r>
              <a:rPr sz="2000" spc="45" dirty="0">
                <a:solidFill>
                  <a:srgbClr val="222E3C"/>
                </a:solidFill>
                <a:latin typeface="Times New Roman" panose="02020603050405020304" pitchFamily="18" charset="0"/>
                <a:cs typeface="Times New Roman" panose="02020603050405020304" pitchFamily="18" charset="0"/>
              </a:rPr>
              <a:t>EC2 </a:t>
            </a:r>
            <a:r>
              <a:rPr sz="2000" spc="-55" dirty="0">
                <a:solidFill>
                  <a:srgbClr val="222E3C"/>
                </a:solidFill>
                <a:latin typeface="Times New Roman" panose="02020603050405020304" pitchFamily="18" charset="0"/>
                <a:cs typeface="Times New Roman" panose="02020603050405020304" pitchFamily="18" charset="0"/>
              </a:rPr>
              <a:t>capacity</a:t>
            </a:r>
            <a:r>
              <a:rPr sz="2000" spc="-425" dirty="0">
                <a:solidFill>
                  <a:srgbClr val="222E3C"/>
                </a:solidFill>
                <a:latin typeface="Times New Roman" panose="02020603050405020304" pitchFamily="18" charset="0"/>
                <a:cs typeface="Times New Roman" panose="02020603050405020304" pitchFamily="18" charset="0"/>
              </a:rPr>
              <a:t> </a:t>
            </a:r>
            <a:r>
              <a:rPr sz="2000" spc="-40" dirty="0">
                <a:solidFill>
                  <a:srgbClr val="222E3C"/>
                </a:solidFill>
                <a:latin typeface="Times New Roman" panose="02020603050405020304" pitchFamily="18" charset="0"/>
                <a:cs typeface="Times New Roman" panose="02020603050405020304" pitchFamily="18" charset="0"/>
              </a:rPr>
              <a:t>automatically</a:t>
            </a:r>
            <a:endParaRPr sz="2000" dirty="0">
              <a:latin typeface="Times New Roman" panose="02020603050405020304" pitchFamily="18" charset="0"/>
              <a:cs typeface="Times New Roman" panose="02020603050405020304" pitchFamily="18" charset="0"/>
            </a:endParaRPr>
          </a:p>
          <a:p>
            <a:pPr marL="1755139" marR="359410" indent="-342900">
              <a:lnSpc>
                <a:spcPct val="100000"/>
              </a:lnSpc>
              <a:spcBef>
                <a:spcPts val="480"/>
              </a:spcBef>
              <a:buFont typeface="Arial"/>
              <a:buChar char="•"/>
              <a:tabLst>
                <a:tab pos="1754505" algn="l"/>
                <a:tab pos="1755139" algn="l"/>
              </a:tabLst>
            </a:pPr>
            <a:r>
              <a:rPr sz="2000" spc="-30" dirty="0">
                <a:solidFill>
                  <a:srgbClr val="222E3C"/>
                </a:solidFill>
                <a:latin typeface="Times New Roman" panose="02020603050405020304" pitchFamily="18" charset="0"/>
                <a:cs typeface="Times New Roman" panose="02020603050405020304" pitchFamily="18" charset="0"/>
              </a:rPr>
              <a:t>Well-suited </a:t>
            </a:r>
            <a:r>
              <a:rPr sz="2000" spc="-25" dirty="0">
                <a:solidFill>
                  <a:srgbClr val="222E3C"/>
                </a:solidFill>
                <a:latin typeface="Times New Roman" panose="02020603050405020304" pitchFamily="18" charset="0"/>
                <a:cs typeface="Times New Roman" panose="02020603050405020304" pitchFamily="18" charset="0"/>
              </a:rPr>
              <a:t>for </a:t>
            </a:r>
            <a:r>
              <a:rPr sz="2000" spc="-35" dirty="0">
                <a:solidFill>
                  <a:srgbClr val="222E3C"/>
                </a:solidFill>
                <a:latin typeface="Times New Roman" panose="02020603050405020304" pitchFamily="18" charset="0"/>
                <a:cs typeface="Times New Roman" panose="02020603050405020304" pitchFamily="18" charset="0"/>
              </a:rPr>
              <a:t>applications that</a:t>
            </a:r>
            <a:r>
              <a:rPr sz="2000" spc="-229" dirty="0">
                <a:solidFill>
                  <a:srgbClr val="222E3C"/>
                </a:solidFill>
                <a:latin typeface="Times New Roman" panose="02020603050405020304" pitchFamily="18" charset="0"/>
                <a:cs typeface="Times New Roman" panose="02020603050405020304" pitchFamily="18" charset="0"/>
              </a:rPr>
              <a:t> </a:t>
            </a:r>
            <a:r>
              <a:rPr sz="2000" spc="-55" dirty="0">
                <a:solidFill>
                  <a:srgbClr val="222E3C"/>
                </a:solidFill>
                <a:latin typeface="Times New Roman" panose="02020603050405020304" pitchFamily="18" charset="0"/>
                <a:cs typeface="Times New Roman" panose="02020603050405020304" pitchFamily="18" charset="0"/>
              </a:rPr>
              <a:t>experience  </a:t>
            </a:r>
            <a:r>
              <a:rPr sz="2000" spc="-65" dirty="0">
                <a:solidFill>
                  <a:srgbClr val="222E3C"/>
                </a:solidFill>
                <a:latin typeface="Times New Roman" panose="02020603050405020304" pitchFamily="18" charset="0"/>
                <a:cs typeface="Times New Roman" panose="02020603050405020304" pitchFamily="18" charset="0"/>
              </a:rPr>
              <a:t>variability </a:t>
            </a:r>
            <a:r>
              <a:rPr sz="2000" spc="-45" dirty="0">
                <a:solidFill>
                  <a:srgbClr val="222E3C"/>
                </a:solidFill>
                <a:latin typeface="Times New Roman" panose="02020603050405020304" pitchFamily="18" charset="0"/>
                <a:cs typeface="Times New Roman" panose="02020603050405020304" pitchFamily="18" charset="0"/>
              </a:rPr>
              <a:t>in</a:t>
            </a:r>
            <a:r>
              <a:rPr sz="2000" spc="-90"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usage</a:t>
            </a:r>
            <a:endParaRPr sz="2000" dirty="0">
              <a:latin typeface="Times New Roman" panose="02020603050405020304" pitchFamily="18" charset="0"/>
              <a:cs typeface="Times New Roman" panose="02020603050405020304" pitchFamily="18" charset="0"/>
            </a:endParaRPr>
          </a:p>
          <a:p>
            <a:pPr marL="1755139" indent="-342900">
              <a:lnSpc>
                <a:spcPts val="2125"/>
              </a:lnSpc>
              <a:spcBef>
                <a:spcPts val="480"/>
              </a:spcBef>
              <a:buFont typeface="Arial"/>
              <a:buChar char="•"/>
              <a:tabLst>
                <a:tab pos="1754505" algn="l"/>
                <a:tab pos="1755139" algn="l"/>
              </a:tabLst>
            </a:pPr>
            <a:r>
              <a:rPr sz="2000" spc="-40" dirty="0">
                <a:solidFill>
                  <a:srgbClr val="222E3C"/>
                </a:solidFill>
                <a:latin typeface="Times New Roman" panose="02020603050405020304" pitchFamily="18" charset="0"/>
                <a:cs typeface="Times New Roman" panose="02020603050405020304" pitchFamily="18" charset="0"/>
              </a:rPr>
              <a:t>Available </a:t>
            </a:r>
            <a:r>
              <a:rPr sz="2000" spc="-55" dirty="0">
                <a:solidFill>
                  <a:srgbClr val="222E3C"/>
                </a:solidFill>
                <a:latin typeface="Times New Roman" panose="02020603050405020304" pitchFamily="18" charset="0"/>
                <a:cs typeface="Times New Roman" panose="02020603050405020304" pitchFamily="18" charset="0"/>
              </a:rPr>
              <a:t>at </a:t>
            </a:r>
            <a:r>
              <a:rPr sz="2000" spc="50" dirty="0">
                <a:solidFill>
                  <a:srgbClr val="222E3C"/>
                </a:solidFill>
                <a:latin typeface="Times New Roman" panose="02020603050405020304" pitchFamily="18" charset="0"/>
                <a:cs typeface="Times New Roman" panose="02020603050405020304" pitchFamily="18" charset="0"/>
              </a:rPr>
              <a:t>no </a:t>
            </a:r>
            <a:r>
              <a:rPr sz="2000" spc="-35" dirty="0">
                <a:solidFill>
                  <a:srgbClr val="222E3C"/>
                </a:solidFill>
                <a:latin typeface="Times New Roman" panose="02020603050405020304" pitchFamily="18" charset="0"/>
                <a:cs typeface="Times New Roman" panose="02020603050405020304" pitchFamily="18" charset="0"/>
              </a:rPr>
              <a:t>additional</a:t>
            </a:r>
            <a:r>
              <a:rPr sz="2000" spc="-290" dirty="0">
                <a:solidFill>
                  <a:srgbClr val="222E3C"/>
                </a:solidFill>
                <a:latin typeface="Times New Roman" panose="02020603050405020304" pitchFamily="18" charset="0"/>
                <a:cs typeface="Times New Roman" panose="02020603050405020304" pitchFamily="18" charset="0"/>
              </a:rPr>
              <a:t> </a:t>
            </a:r>
            <a:r>
              <a:rPr sz="2000" spc="-20" dirty="0">
                <a:solidFill>
                  <a:srgbClr val="222E3C"/>
                </a:solidFill>
                <a:latin typeface="Times New Roman" panose="02020603050405020304" pitchFamily="18" charset="0"/>
                <a:cs typeface="Times New Roman" panose="02020603050405020304" pitchFamily="18" charset="0"/>
              </a:rPr>
              <a:t>charge</a:t>
            </a:r>
            <a:endParaRPr sz="2000" dirty="0">
              <a:latin typeface="Times New Roman" panose="02020603050405020304" pitchFamily="18" charset="0"/>
              <a:cs typeface="Times New Roman" panose="02020603050405020304" pitchFamily="18" charset="0"/>
            </a:endParaRPr>
          </a:p>
          <a:p>
            <a:pPr marR="6271260" algn="ctr">
              <a:lnSpc>
                <a:spcPts val="1645"/>
              </a:lnSpc>
            </a:pPr>
            <a:r>
              <a:rPr sz="2000" spc="15" dirty="0">
                <a:solidFill>
                  <a:srgbClr val="222E3C"/>
                </a:solidFill>
                <a:latin typeface="Times New Roman" panose="02020603050405020304" pitchFamily="18" charset="0"/>
                <a:cs typeface="Times New Roman" panose="02020603050405020304" pitchFamily="18" charset="0"/>
              </a:rPr>
              <a:t>Auto</a:t>
            </a:r>
            <a:endParaRPr sz="2000" dirty="0">
              <a:latin typeface="Times New Roman" panose="02020603050405020304" pitchFamily="18" charset="0"/>
              <a:cs typeface="Times New Roman" panose="02020603050405020304" pitchFamily="18" charset="0"/>
            </a:endParaRPr>
          </a:p>
          <a:p>
            <a:pPr marR="6270625" algn="ctr">
              <a:lnSpc>
                <a:spcPct val="100000"/>
              </a:lnSpc>
            </a:pPr>
            <a:r>
              <a:rPr sz="2000" spc="25" dirty="0">
                <a:solidFill>
                  <a:srgbClr val="222E3C"/>
                </a:solidFill>
                <a:latin typeface="Times New Roman" panose="02020603050405020304" pitchFamily="18" charset="0"/>
                <a:cs typeface="Times New Roman" panose="02020603050405020304" pitchFamily="18" charset="0"/>
              </a:rPr>
              <a:t>S</a:t>
            </a:r>
            <a:r>
              <a:rPr sz="2000" spc="20" dirty="0">
                <a:solidFill>
                  <a:srgbClr val="222E3C"/>
                </a:solidFill>
                <a:latin typeface="Times New Roman" panose="02020603050405020304" pitchFamily="18" charset="0"/>
                <a:cs typeface="Times New Roman" panose="02020603050405020304" pitchFamily="18" charset="0"/>
              </a:rPr>
              <a:t>c</a:t>
            </a:r>
            <a:r>
              <a:rPr sz="2000" spc="-45" dirty="0">
                <a:solidFill>
                  <a:srgbClr val="222E3C"/>
                </a:solidFill>
                <a:latin typeface="Times New Roman" panose="02020603050405020304" pitchFamily="18" charset="0"/>
                <a:cs typeface="Times New Roman" panose="02020603050405020304" pitchFamily="18" charset="0"/>
              </a:rPr>
              <a:t>alin</a:t>
            </a:r>
            <a:r>
              <a:rPr sz="2000" spc="105" dirty="0">
                <a:solidFill>
                  <a:srgbClr val="222E3C"/>
                </a:solidFill>
                <a:latin typeface="Times New Roman" panose="02020603050405020304" pitchFamily="18" charset="0"/>
                <a:cs typeface="Times New Roman" panose="02020603050405020304" pitchFamily="18" charset="0"/>
              </a:rPr>
              <a:t>g</a:t>
            </a:r>
            <a:endParaRPr sz="2000" dirty="0">
              <a:latin typeface="Times New Roman" panose="02020603050405020304" pitchFamily="18" charset="0"/>
              <a:cs typeface="Times New Roman" panose="02020603050405020304" pitchFamily="18" charset="0"/>
            </a:endParaRPr>
          </a:p>
        </p:txBody>
      </p:sp>
      <p:sp>
        <p:nvSpPr>
          <p:cNvPr id="13" name="object 13"/>
          <p:cNvSpPr/>
          <p:nvPr/>
        </p:nvSpPr>
        <p:spPr>
          <a:xfrm>
            <a:off x="1229761"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4" name="object 14"/>
          <p:cNvSpPr/>
          <p:nvPr/>
        </p:nvSpPr>
        <p:spPr>
          <a:xfrm>
            <a:off x="1489702"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5" name="object 15"/>
          <p:cNvSpPr/>
          <p:nvPr/>
        </p:nvSpPr>
        <p:spPr>
          <a:xfrm>
            <a:off x="1409347" y="2374378"/>
            <a:ext cx="80645" cy="118110"/>
          </a:xfrm>
          <a:custGeom>
            <a:avLst/>
            <a:gdLst/>
            <a:ahLst/>
            <a:cxnLst/>
            <a:rect l="l" t="t" r="r" b="b"/>
            <a:pathLst>
              <a:path w="80644" h="118110">
                <a:moveTo>
                  <a:pt x="80355" y="0"/>
                </a:moveTo>
                <a:lnTo>
                  <a:pt x="0" y="83643"/>
                </a:lnTo>
                <a:lnTo>
                  <a:pt x="0" y="117488"/>
                </a:lnTo>
                <a:lnTo>
                  <a:pt x="80355" y="33857"/>
                </a:lnTo>
                <a:lnTo>
                  <a:pt x="80355" y="0"/>
                </a:lnTo>
                <a:close/>
              </a:path>
            </a:pathLst>
          </a:custGeom>
          <a:solidFill>
            <a:srgbClr val="99441F"/>
          </a:solidFill>
        </p:spPr>
        <p:txBody>
          <a:bodyPr wrap="square" lIns="0" tIns="0" rIns="0" bIns="0" rtlCol="0"/>
          <a:lstStyle/>
          <a:p>
            <a:endParaRPr/>
          </a:p>
        </p:txBody>
      </p:sp>
      <p:sp>
        <p:nvSpPr>
          <p:cNvPr id="16" name="object 16"/>
          <p:cNvSpPr/>
          <p:nvPr/>
        </p:nvSpPr>
        <p:spPr>
          <a:xfrm>
            <a:off x="1289297" y="2372389"/>
            <a:ext cx="84455" cy="120014"/>
          </a:xfrm>
          <a:custGeom>
            <a:avLst/>
            <a:gdLst/>
            <a:ahLst/>
            <a:cxnLst/>
            <a:rect l="l" t="t" r="r" b="b"/>
            <a:pathLst>
              <a:path w="84455" h="120014">
                <a:moveTo>
                  <a:pt x="0" y="0"/>
                </a:moveTo>
                <a:lnTo>
                  <a:pt x="0" y="33857"/>
                </a:lnTo>
                <a:lnTo>
                  <a:pt x="84333" y="119477"/>
                </a:lnTo>
                <a:lnTo>
                  <a:pt x="84333" y="85632"/>
                </a:lnTo>
                <a:lnTo>
                  <a:pt x="0" y="0"/>
                </a:lnTo>
                <a:close/>
              </a:path>
            </a:pathLst>
          </a:custGeom>
          <a:solidFill>
            <a:srgbClr val="99441F"/>
          </a:solidFill>
        </p:spPr>
        <p:txBody>
          <a:bodyPr wrap="square" lIns="0" tIns="0" rIns="0" bIns="0" rtlCol="0"/>
          <a:lstStyle/>
          <a:p>
            <a:endParaRPr/>
          </a:p>
        </p:txBody>
      </p:sp>
      <p:sp>
        <p:nvSpPr>
          <p:cNvPr id="17" name="object 17"/>
          <p:cNvSpPr/>
          <p:nvPr/>
        </p:nvSpPr>
        <p:spPr>
          <a:xfrm>
            <a:off x="1640512" y="2553608"/>
            <a:ext cx="133985" cy="0"/>
          </a:xfrm>
          <a:custGeom>
            <a:avLst/>
            <a:gdLst/>
            <a:ahLst/>
            <a:cxnLst/>
            <a:rect l="l" t="t" r="r" b="b"/>
            <a:pathLst>
              <a:path w="133985">
                <a:moveTo>
                  <a:pt x="0" y="0"/>
                </a:moveTo>
                <a:lnTo>
                  <a:pt x="133453" y="0"/>
                </a:lnTo>
              </a:path>
            </a:pathLst>
          </a:custGeom>
          <a:ln w="33857">
            <a:solidFill>
              <a:srgbClr val="99441F"/>
            </a:solidFill>
          </a:ln>
        </p:spPr>
        <p:txBody>
          <a:bodyPr wrap="square" lIns="0" tIns="0" rIns="0" bIns="0" rtlCol="0"/>
          <a:lstStyle/>
          <a:p>
            <a:endParaRPr/>
          </a:p>
        </p:txBody>
      </p:sp>
      <p:sp>
        <p:nvSpPr>
          <p:cNvPr id="18" name="object 18"/>
          <p:cNvSpPr/>
          <p:nvPr/>
        </p:nvSpPr>
        <p:spPr>
          <a:xfrm>
            <a:off x="1003553" y="2553608"/>
            <a:ext cx="137160" cy="0"/>
          </a:xfrm>
          <a:custGeom>
            <a:avLst/>
            <a:gdLst/>
            <a:ahLst/>
            <a:cxnLst/>
            <a:rect l="l" t="t" r="r" b="b"/>
            <a:pathLst>
              <a:path w="137159">
                <a:moveTo>
                  <a:pt x="0" y="0"/>
                </a:moveTo>
                <a:lnTo>
                  <a:pt x="136916" y="0"/>
                </a:lnTo>
              </a:path>
            </a:pathLst>
          </a:custGeom>
          <a:ln w="33857">
            <a:solidFill>
              <a:srgbClr val="99441F"/>
            </a:solidFill>
          </a:ln>
        </p:spPr>
        <p:txBody>
          <a:bodyPr wrap="square" lIns="0" tIns="0" rIns="0" bIns="0" rtlCol="0"/>
          <a:lstStyle/>
          <a:p>
            <a:endParaRPr/>
          </a:p>
        </p:txBody>
      </p:sp>
      <p:sp>
        <p:nvSpPr>
          <p:cNvPr id="19" name="object 19"/>
          <p:cNvSpPr/>
          <p:nvPr/>
        </p:nvSpPr>
        <p:spPr>
          <a:xfrm>
            <a:off x="1478797" y="2457027"/>
            <a:ext cx="161925" cy="194310"/>
          </a:xfrm>
          <a:custGeom>
            <a:avLst/>
            <a:gdLst/>
            <a:ahLst/>
            <a:cxnLst/>
            <a:rect l="l" t="t" r="r" b="b"/>
            <a:pathLst>
              <a:path w="161925" h="194310">
                <a:moveTo>
                  <a:pt x="0" y="0"/>
                </a:moveTo>
                <a:lnTo>
                  <a:pt x="0" y="33844"/>
                </a:lnTo>
                <a:lnTo>
                  <a:pt x="161714" y="194156"/>
                </a:lnTo>
                <a:lnTo>
                  <a:pt x="161714" y="160311"/>
                </a:lnTo>
                <a:lnTo>
                  <a:pt x="0" y="0"/>
                </a:lnTo>
                <a:close/>
              </a:path>
            </a:pathLst>
          </a:custGeom>
          <a:solidFill>
            <a:srgbClr val="99441F"/>
          </a:solidFill>
        </p:spPr>
        <p:txBody>
          <a:bodyPr wrap="square" lIns="0" tIns="0" rIns="0" bIns="0" rtlCol="0"/>
          <a:lstStyle/>
          <a:p>
            <a:endParaRPr/>
          </a:p>
        </p:txBody>
      </p:sp>
      <p:sp>
        <p:nvSpPr>
          <p:cNvPr id="20" name="object 20"/>
          <p:cNvSpPr/>
          <p:nvPr/>
        </p:nvSpPr>
        <p:spPr>
          <a:xfrm>
            <a:off x="1003553" y="2298705"/>
            <a:ext cx="299720" cy="318770"/>
          </a:xfrm>
          <a:custGeom>
            <a:avLst/>
            <a:gdLst/>
            <a:ahLst/>
            <a:cxnLst/>
            <a:rect l="l" t="t" r="r" b="b"/>
            <a:pathLst>
              <a:path w="299719" h="318769">
                <a:moveTo>
                  <a:pt x="136916" y="0"/>
                </a:moveTo>
                <a:lnTo>
                  <a:pt x="136916" y="80646"/>
                </a:lnTo>
                <a:lnTo>
                  <a:pt x="0" y="80646"/>
                </a:lnTo>
                <a:lnTo>
                  <a:pt x="0" y="237973"/>
                </a:lnTo>
                <a:lnTo>
                  <a:pt x="136916" y="237973"/>
                </a:lnTo>
                <a:lnTo>
                  <a:pt x="136916" y="318633"/>
                </a:lnTo>
                <a:lnTo>
                  <a:pt x="299623" y="160311"/>
                </a:lnTo>
                <a:lnTo>
                  <a:pt x="136916" y="0"/>
                </a:lnTo>
                <a:close/>
              </a:path>
            </a:pathLst>
          </a:custGeom>
          <a:solidFill>
            <a:srgbClr val="F37127"/>
          </a:solidFill>
        </p:spPr>
        <p:txBody>
          <a:bodyPr wrap="square" lIns="0" tIns="0" rIns="0" bIns="0" rtlCol="0"/>
          <a:lstStyle/>
          <a:p>
            <a:endParaRPr/>
          </a:p>
        </p:txBody>
      </p:sp>
      <p:sp>
        <p:nvSpPr>
          <p:cNvPr id="21" name="object 21"/>
          <p:cNvSpPr/>
          <p:nvPr/>
        </p:nvSpPr>
        <p:spPr>
          <a:xfrm>
            <a:off x="1140470" y="2459016"/>
            <a:ext cx="163195" cy="192405"/>
          </a:xfrm>
          <a:custGeom>
            <a:avLst/>
            <a:gdLst/>
            <a:ahLst/>
            <a:cxnLst/>
            <a:rect l="l" t="t" r="r" b="b"/>
            <a:pathLst>
              <a:path w="163194" h="192405">
                <a:moveTo>
                  <a:pt x="162706" y="0"/>
                </a:moveTo>
                <a:lnTo>
                  <a:pt x="0" y="158322"/>
                </a:lnTo>
                <a:lnTo>
                  <a:pt x="0" y="192166"/>
                </a:lnTo>
                <a:lnTo>
                  <a:pt x="162706" y="33857"/>
                </a:lnTo>
                <a:lnTo>
                  <a:pt x="162706" y="0"/>
                </a:lnTo>
                <a:close/>
              </a:path>
            </a:pathLst>
          </a:custGeom>
          <a:solidFill>
            <a:srgbClr val="99441F"/>
          </a:solidFill>
        </p:spPr>
        <p:txBody>
          <a:bodyPr wrap="square" lIns="0" tIns="0" rIns="0" bIns="0" rtlCol="0"/>
          <a:lstStyle/>
          <a:p>
            <a:endParaRPr/>
          </a:p>
        </p:txBody>
      </p:sp>
      <p:sp>
        <p:nvSpPr>
          <p:cNvPr id="22" name="object 22"/>
          <p:cNvSpPr/>
          <p:nvPr/>
        </p:nvSpPr>
        <p:spPr>
          <a:xfrm>
            <a:off x="1478797" y="2298705"/>
            <a:ext cx="295275" cy="318770"/>
          </a:xfrm>
          <a:custGeom>
            <a:avLst/>
            <a:gdLst/>
            <a:ahLst/>
            <a:cxnLst/>
            <a:rect l="l" t="t" r="r" b="b"/>
            <a:pathLst>
              <a:path w="295275" h="318769">
                <a:moveTo>
                  <a:pt x="161714" y="0"/>
                </a:moveTo>
                <a:lnTo>
                  <a:pt x="0" y="158322"/>
                </a:lnTo>
                <a:lnTo>
                  <a:pt x="161714" y="318633"/>
                </a:lnTo>
                <a:lnTo>
                  <a:pt x="161714" y="237973"/>
                </a:lnTo>
                <a:lnTo>
                  <a:pt x="295168" y="237973"/>
                </a:lnTo>
                <a:lnTo>
                  <a:pt x="295168" y="81641"/>
                </a:lnTo>
                <a:lnTo>
                  <a:pt x="161714" y="81641"/>
                </a:lnTo>
                <a:lnTo>
                  <a:pt x="161714" y="0"/>
                </a:lnTo>
                <a:close/>
              </a:path>
            </a:pathLst>
          </a:custGeom>
          <a:solidFill>
            <a:srgbClr val="F37127"/>
          </a:solidFill>
        </p:spPr>
        <p:txBody>
          <a:bodyPr wrap="square" lIns="0" tIns="0" rIns="0" bIns="0" rtlCol="0"/>
          <a:lstStyle/>
          <a:p>
            <a:endParaRPr/>
          </a:p>
        </p:txBody>
      </p:sp>
      <p:sp>
        <p:nvSpPr>
          <p:cNvPr id="23" name="object 23"/>
          <p:cNvSpPr/>
          <p:nvPr/>
        </p:nvSpPr>
        <p:spPr>
          <a:xfrm>
            <a:off x="1229761" y="2661143"/>
            <a:ext cx="319477" cy="195161"/>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29761" y="2111511"/>
            <a:ext cx="320040" cy="711200"/>
          </a:xfrm>
          <a:custGeom>
            <a:avLst/>
            <a:gdLst/>
            <a:ahLst/>
            <a:cxnLst/>
            <a:rect l="l" t="t" r="r" b="b"/>
            <a:pathLst>
              <a:path w="320040" h="711200">
                <a:moveTo>
                  <a:pt x="319477" y="549631"/>
                </a:moveTo>
                <a:lnTo>
                  <a:pt x="0" y="549631"/>
                </a:lnTo>
                <a:lnTo>
                  <a:pt x="158740" y="710939"/>
                </a:lnTo>
                <a:lnTo>
                  <a:pt x="319477" y="549631"/>
                </a:lnTo>
                <a:close/>
              </a:path>
              <a:path w="320040" h="711200">
                <a:moveTo>
                  <a:pt x="259941" y="155325"/>
                </a:moveTo>
                <a:lnTo>
                  <a:pt x="59535" y="155325"/>
                </a:lnTo>
                <a:lnTo>
                  <a:pt x="59535" y="260877"/>
                </a:lnTo>
                <a:lnTo>
                  <a:pt x="143869" y="346510"/>
                </a:lnTo>
                <a:lnTo>
                  <a:pt x="59535" y="433138"/>
                </a:lnTo>
                <a:lnTo>
                  <a:pt x="59535" y="549631"/>
                </a:lnTo>
                <a:lnTo>
                  <a:pt x="259941" y="549631"/>
                </a:lnTo>
                <a:lnTo>
                  <a:pt x="259941" y="432143"/>
                </a:lnTo>
                <a:lnTo>
                  <a:pt x="179586" y="346510"/>
                </a:lnTo>
                <a:lnTo>
                  <a:pt x="259941" y="262866"/>
                </a:lnTo>
                <a:lnTo>
                  <a:pt x="259941" y="155325"/>
                </a:lnTo>
                <a:close/>
              </a:path>
              <a:path w="320040" h="711200">
                <a:moveTo>
                  <a:pt x="165674" y="0"/>
                </a:moveTo>
                <a:lnTo>
                  <a:pt x="155737" y="0"/>
                </a:lnTo>
                <a:lnTo>
                  <a:pt x="0" y="155325"/>
                </a:lnTo>
                <a:lnTo>
                  <a:pt x="319477" y="155325"/>
                </a:lnTo>
                <a:lnTo>
                  <a:pt x="165674" y="0"/>
                </a:lnTo>
                <a:close/>
              </a:path>
            </a:pathLst>
          </a:custGeom>
          <a:solidFill>
            <a:srgbClr val="F37127"/>
          </a:solidFill>
        </p:spPr>
        <p:txBody>
          <a:bodyPr wrap="square" lIns="0" tIns="0" rIns="0" bIns="0" rtlCol="0"/>
          <a:lstStyle/>
          <a:p>
            <a:endParaRPr/>
          </a:p>
        </p:txBody>
      </p:sp>
      <p:sp>
        <p:nvSpPr>
          <p:cNvPr id="25" name="object 2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6" name="object 2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093613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0500"/>
            <a:ext cx="3190875" cy="452755"/>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 Groups</a:t>
            </a:r>
          </a:p>
        </p:txBody>
      </p:sp>
      <p:sp>
        <p:nvSpPr>
          <p:cNvPr id="5" name="object 5"/>
          <p:cNvSpPr/>
          <p:nvPr/>
        </p:nvSpPr>
        <p:spPr>
          <a:xfrm>
            <a:off x="3607308" y="2865882"/>
            <a:ext cx="4027170" cy="10515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53409" y="2892170"/>
            <a:ext cx="3941825" cy="96621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653409" y="2892170"/>
            <a:ext cx="3942079" cy="966469"/>
          </a:xfrm>
          <a:custGeom>
            <a:avLst/>
            <a:gdLst/>
            <a:ahLst/>
            <a:cxnLst/>
            <a:rect l="l" t="t" r="r" b="b"/>
            <a:pathLst>
              <a:path w="3942079" h="966470">
                <a:moveTo>
                  <a:pt x="0" y="966215"/>
                </a:moveTo>
                <a:lnTo>
                  <a:pt x="3941825" y="966215"/>
                </a:lnTo>
                <a:lnTo>
                  <a:pt x="3941825" y="0"/>
                </a:lnTo>
                <a:lnTo>
                  <a:pt x="0" y="0"/>
                </a:lnTo>
                <a:lnTo>
                  <a:pt x="0" y="966215"/>
                </a:lnTo>
                <a:close/>
              </a:path>
            </a:pathLst>
          </a:custGeom>
          <a:ln w="9906">
            <a:solidFill>
              <a:srgbClr val="30C0B0"/>
            </a:solidFill>
          </a:ln>
        </p:spPr>
        <p:txBody>
          <a:bodyPr wrap="square" lIns="0" tIns="0" rIns="0" bIns="0" rtlCol="0"/>
          <a:lstStyle/>
          <a:p>
            <a:endParaRPr/>
          </a:p>
        </p:txBody>
      </p:sp>
      <p:sp>
        <p:nvSpPr>
          <p:cNvPr id="8" name="object 8"/>
          <p:cNvSpPr/>
          <p:nvPr/>
        </p:nvSpPr>
        <p:spPr>
          <a:xfrm>
            <a:off x="3851147" y="2959646"/>
            <a:ext cx="777976" cy="75129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911346" y="2999994"/>
            <a:ext cx="664845" cy="638175"/>
          </a:xfrm>
          <a:custGeom>
            <a:avLst/>
            <a:gdLst/>
            <a:ahLst/>
            <a:cxnLst/>
            <a:rect l="l" t="t" r="r" b="b"/>
            <a:pathLst>
              <a:path w="664845" h="638175">
                <a:moveTo>
                  <a:pt x="558164" y="0"/>
                </a:moveTo>
                <a:lnTo>
                  <a:pt x="106299" y="0"/>
                </a:lnTo>
                <a:lnTo>
                  <a:pt x="64936" y="8358"/>
                </a:lnTo>
                <a:lnTo>
                  <a:pt x="31146" y="31146"/>
                </a:lnTo>
                <a:lnTo>
                  <a:pt x="8358" y="64936"/>
                </a:lnTo>
                <a:lnTo>
                  <a:pt x="0" y="106299"/>
                </a:lnTo>
                <a:lnTo>
                  <a:pt x="0" y="531494"/>
                </a:lnTo>
                <a:lnTo>
                  <a:pt x="8358" y="572857"/>
                </a:lnTo>
                <a:lnTo>
                  <a:pt x="31146" y="606647"/>
                </a:lnTo>
                <a:lnTo>
                  <a:pt x="64936" y="629435"/>
                </a:lnTo>
                <a:lnTo>
                  <a:pt x="106299" y="637794"/>
                </a:lnTo>
                <a:lnTo>
                  <a:pt x="558164" y="637794"/>
                </a:lnTo>
                <a:lnTo>
                  <a:pt x="599527" y="629435"/>
                </a:lnTo>
                <a:lnTo>
                  <a:pt x="633317" y="606647"/>
                </a:lnTo>
                <a:lnTo>
                  <a:pt x="656105" y="572857"/>
                </a:lnTo>
                <a:lnTo>
                  <a:pt x="664463" y="531494"/>
                </a:lnTo>
                <a:lnTo>
                  <a:pt x="664463" y="106299"/>
                </a:lnTo>
                <a:lnTo>
                  <a:pt x="656105" y="64936"/>
                </a:lnTo>
                <a:lnTo>
                  <a:pt x="633317" y="31146"/>
                </a:lnTo>
                <a:lnTo>
                  <a:pt x="599527" y="8358"/>
                </a:lnTo>
                <a:lnTo>
                  <a:pt x="558164" y="0"/>
                </a:lnTo>
                <a:close/>
              </a:path>
            </a:pathLst>
          </a:custGeom>
          <a:solidFill>
            <a:srgbClr val="36C1B1"/>
          </a:solidFill>
        </p:spPr>
        <p:txBody>
          <a:bodyPr wrap="square" lIns="0" tIns="0" rIns="0" bIns="0" rtlCol="0"/>
          <a:lstStyle/>
          <a:p>
            <a:endParaRPr/>
          </a:p>
        </p:txBody>
      </p:sp>
      <p:sp>
        <p:nvSpPr>
          <p:cNvPr id="10" name="object 10"/>
          <p:cNvSpPr/>
          <p:nvPr/>
        </p:nvSpPr>
        <p:spPr>
          <a:xfrm>
            <a:off x="3911346"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4" y="0"/>
                </a:lnTo>
                <a:lnTo>
                  <a:pt x="599527" y="8358"/>
                </a:lnTo>
                <a:lnTo>
                  <a:pt x="633317" y="31146"/>
                </a:lnTo>
                <a:lnTo>
                  <a:pt x="656105" y="64936"/>
                </a:lnTo>
                <a:lnTo>
                  <a:pt x="664463" y="106299"/>
                </a:lnTo>
                <a:lnTo>
                  <a:pt x="664463" y="531494"/>
                </a:lnTo>
                <a:lnTo>
                  <a:pt x="656105" y="572857"/>
                </a:lnTo>
                <a:lnTo>
                  <a:pt x="633317" y="606647"/>
                </a:lnTo>
                <a:lnTo>
                  <a:pt x="599527" y="629435"/>
                </a:lnTo>
                <a:lnTo>
                  <a:pt x="558164" y="637794"/>
                </a:lnTo>
                <a:lnTo>
                  <a:pt x="106299" y="637794"/>
                </a:lnTo>
                <a:lnTo>
                  <a:pt x="64936" y="629435"/>
                </a:lnTo>
                <a:lnTo>
                  <a:pt x="31146" y="606647"/>
                </a:lnTo>
                <a:lnTo>
                  <a:pt x="8358" y="572857"/>
                </a:lnTo>
                <a:lnTo>
                  <a:pt x="0" y="531494"/>
                </a:lnTo>
                <a:lnTo>
                  <a:pt x="0" y="106299"/>
                </a:lnTo>
                <a:close/>
              </a:path>
            </a:pathLst>
          </a:custGeom>
          <a:ln w="38100">
            <a:solidFill>
              <a:srgbClr val="FFFFFF"/>
            </a:solidFill>
          </a:ln>
        </p:spPr>
        <p:txBody>
          <a:bodyPr wrap="square" lIns="0" tIns="0" rIns="0" bIns="0" rtlCol="0"/>
          <a:lstStyle/>
          <a:p>
            <a:endParaRPr/>
          </a:p>
        </p:txBody>
      </p:sp>
      <p:sp>
        <p:nvSpPr>
          <p:cNvPr id="11" name="object 11"/>
          <p:cNvSpPr/>
          <p:nvPr/>
        </p:nvSpPr>
        <p:spPr>
          <a:xfrm>
            <a:off x="4774691" y="2950502"/>
            <a:ext cx="777214" cy="75205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834890" y="2990850"/>
            <a:ext cx="664210" cy="638810"/>
          </a:xfrm>
          <a:custGeom>
            <a:avLst/>
            <a:gdLst/>
            <a:ahLst/>
            <a:cxnLst/>
            <a:rect l="l" t="t" r="r" b="b"/>
            <a:pathLst>
              <a:path w="664210" h="638810">
                <a:moveTo>
                  <a:pt x="557276" y="0"/>
                </a:moveTo>
                <a:lnTo>
                  <a:pt x="106425" y="0"/>
                </a:lnTo>
                <a:lnTo>
                  <a:pt x="64990" y="8360"/>
                </a:lnTo>
                <a:lnTo>
                  <a:pt x="31162" y="31162"/>
                </a:lnTo>
                <a:lnTo>
                  <a:pt x="8360" y="64990"/>
                </a:lnTo>
                <a:lnTo>
                  <a:pt x="0" y="106425"/>
                </a:lnTo>
                <a:lnTo>
                  <a:pt x="0" y="532130"/>
                </a:lnTo>
                <a:lnTo>
                  <a:pt x="8360" y="573565"/>
                </a:lnTo>
                <a:lnTo>
                  <a:pt x="31162" y="607393"/>
                </a:lnTo>
                <a:lnTo>
                  <a:pt x="64990" y="630195"/>
                </a:lnTo>
                <a:lnTo>
                  <a:pt x="106425" y="638556"/>
                </a:lnTo>
                <a:lnTo>
                  <a:pt x="557276" y="638556"/>
                </a:lnTo>
                <a:lnTo>
                  <a:pt x="598711" y="630195"/>
                </a:lnTo>
                <a:lnTo>
                  <a:pt x="632539" y="607393"/>
                </a:lnTo>
                <a:lnTo>
                  <a:pt x="655341" y="573565"/>
                </a:lnTo>
                <a:lnTo>
                  <a:pt x="663701" y="532130"/>
                </a:lnTo>
                <a:lnTo>
                  <a:pt x="663701" y="106425"/>
                </a:lnTo>
                <a:lnTo>
                  <a:pt x="655341" y="64990"/>
                </a:lnTo>
                <a:lnTo>
                  <a:pt x="632539" y="31162"/>
                </a:lnTo>
                <a:lnTo>
                  <a:pt x="598711" y="8360"/>
                </a:lnTo>
                <a:lnTo>
                  <a:pt x="557276" y="0"/>
                </a:lnTo>
                <a:close/>
              </a:path>
            </a:pathLst>
          </a:custGeom>
          <a:solidFill>
            <a:srgbClr val="36C1B1"/>
          </a:solidFill>
        </p:spPr>
        <p:txBody>
          <a:bodyPr wrap="square" lIns="0" tIns="0" rIns="0" bIns="0" rtlCol="0"/>
          <a:lstStyle/>
          <a:p>
            <a:endParaRPr/>
          </a:p>
        </p:txBody>
      </p:sp>
      <p:sp>
        <p:nvSpPr>
          <p:cNvPr id="13" name="object 13"/>
          <p:cNvSpPr/>
          <p:nvPr/>
        </p:nvSpPr>
        <p:spPr>
          <a:xfrm>
            <a:off x="4834890" y="2990850"/>
            <a:ext cx="664210" cy="638810"/>
          </a:xfrm>
          <a:custGeom>
            <a:avLst/>
            <a:gdLst/>
            <a:ahLst/>
            <a:cxnLst/>
            <a:rect l="l" t="t" r="r" b="b"/>
            <a:pathLst>
              <a:path w="664210" h="638810">
                <a:moveTo>
                  <a:pt x="0" y="106425"/>
                </a:moveTo>
                <a:lnTo>
                  <a:pt x="8360" y="64990"/>
                </a:lnTo>
                <a:lnTo>
                  <a:pt x="31162" y="31162"/>
                </a:lnTo>
                <a:lnTo>
                  <a:pt x="64990" y="8360"/>
                </a:lnTo>
                <a:lnTo>
                  <a:pt x="106425" y="0"/>
                </a:lnTo>
                <a:lnTo>
                  <a:pt x="557276" y="0"/>
                </a:lnTo>
                <a:lnTo>
                  <a:pt x="598711" y="8360"/>
                </a:lnTo>
                <a:lnTo>
                  <a:pt x="632539" y="31162"/>
                </a:lnTo>
                <a:lnTo>
                  <a:pt x="655341" y="64990"/>
                </a:lnTo>
                <a:lnTo>
                  <a:pt x="663701" y="106425"/>
                </a:lnTo>
                <a:lnTo>
                  <a:pt x="663701" y="532130"/>
                </a:lnTo>
                <a:lnTo>
                  <a:pt x="655341" y="573565"/>
                </a:lnTo>
                <a:lnTo>
                  <a:pt x="632539" y="607393"/>
                </a:lnTo>
                <a:lnTo>
                  <a:pt x="598711" y="630195"/>
                </a:lnTo>
                <a:lnTo>
                  <a:pt x="557276" y="638556"/>
                </a:lnTo>
                <a:lnTo>
                  <a:pt x="106425" y="638556"/>
                </a:lnTo>
                <a:lnTo>
                  <a:pt x="64990" y="630195"/>
                </a:lnTo>
                <a:lnTo>
                  <a:pt x="31162" y="607393"/>
                </a:lnTo>
                <a:lnTo>
                  <a:pt x="8360" y="573565"/>
                </a:lnTo>
                <a:lnTo>
                  <a:pt x="0" y="532130"/>
                </a:lnTo>
                <a:lnTo>
                  <a:pt x="0" y="106425"/>
                </a:lnTo>
                <a:close/>
              </a:path>
            </a:pathLst>
          </a:custGeom>
          <a:ln w="38099">
            <a:solidFill>
              <a:srgbClr val="FFFFFF"/>
            </a:solidFill>
          </a:ln>
        </p:spPr>
        <p:txBody>
          <a:bodyPr wrap="square" lIns="0" tIns="0" rIns="0" bIns="0" rtlCol="0"/>
          <a:lstStyle/>
          <a:p>
            <a:endParaRPr/>
          </a:p>
        </p:txBody>
      </p:sp>
      <p:sp>
        <p:nvSpPr>
          <p:cNvPr id="14" name="object 14"/>
          <p:cNvSpPr/>
          <p:nvPr/>
        </p:nvSpPr>
        <p:spPr>
          <a:xfrm>
            <a:off x="5697473" y="2959646"/>
            <a:ext cx="777976" cy="75129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757671"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4" y="0"/>
                </a:lnTo>
                <a:lnTo>
                  <a:pt x="599527" y="8358"/>
                </a:lnTo>
                <a:lnTo>
                  <a:pt x="633317" y="31146"/>
                </a:lnTo>
                <a:lnTo>
                  <a:pt x="656105" y="64936"/>
                </a:lnTo>
                <a:lnTo>
                  <a:pt x="664463" y="106299"/>
                </a:lnTo>
                <a:lnTo>
                  <a:pt x="664463" y="531494"/>
                </a:lnTo>
                <a:lnTo>
                  <a:pt x="656105" y="572857"/>
                </a:lnTo>
                <a:lnTo>
                  <a:pt x="633317" y="606647"/>
                </a:lnTo>
                <a:lnTo>
                  <a:pt x="599527" y="629435"/>
                </a:lnTo>
                <a:lnTo>
                  <a:pt x="558164" y="637794"/>
                </a:lnTo>
                <a:lnTo>
                  <a:pt x="106299" y="637794"/>
                </a:lnTo>
                <a:lnTo>
                  <a:pt x="64936" y="629435"/>
                </a:lnTo>
                <a:lnTo>
                  <a:pt x="31146" y="606647"/>
                </a:lnTo>
                <a:lnTo>
                  <a:pt x="8358" y="572857"/>
                </a:lnTo>
                <a:lnTo>
                  <a:pt x="0" y="531494"/>
                </a:lnTo>
                <a:lnTo>
                  <a:pt x="0" y="106299"/>
                </a:lnTo>
                <a:close/>
              </a:path>
            </a:pathLst>
          </a:custGeom>
          <a:ln w="38100">
            <a:solidFill>
              <a:srgbClr val="36C1B1"/>
            </a:solidFill>
            <a:prstDash val="lgDash"/>
          </a:ln>
        </p:spPr>
        <p:txBody>
          <a:bodyPr wrap="square" lIns="0" tIns="0" rIns="0" bIns="0" rtlCol="0"/>
          <a:lstStyle/>
          <a:p>
            <a:endParaRPr/>
          </a:p>
        </p:txBody>
      </p:sp>
      <p:sp>
        <p:nvSpPr>
          <p:cNvPr id="16" name="object 16"/>
          <p:cNvSpPr/>
          <p:nvPr/>
        </p:nvSpPr>
        <p:spPr>
          <a:xfrm>
            <a:off x="6620256" y="2959646"/>
            <a:ext cx="777976" cy="751293"/>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680454"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5" y="0"/>
                </a:lnTo>
                <a:lnTo>
                  <a:pt x="599527" y="8358"/>
                </a:lnTo>
                <a:lnTo>
                  <a:pt x="633317" y="31146"/>
                </a:lnTo>
                <a:lnTo>
                  <a:pt x="656105" y="64936"/>
                </a:lnTo>
                <a:lnTo>
                  <a:pt x="664464" y="106299"/>
                </a:lnTo>
                <a:lnTo>
                  <a:pt x="664464" y="531494"/>
                </a:lnTo>
                <a:lnTo>
                  <a:pt x="656105" y="572857"/>
                </a:lnTo>
                <a:lnTo>
                  <a:pt x="633317" y="606647"/>
                </a:lnTo>
                <a:lnTo>
                  <a:pt x="599527" y="629435"/>
                </a:lnTo>
                <a:lnTo>
                  <a:pt x="558165" y="637794"/>
                </a:lnTo>
                <a:lnTo>
                  <a:pt x="106299" y="637794"/>
                </a:lnTo>
                <a:lnTo>
                  <a:pt x="64936" y="629435"/>
                </a:lnTo>
                <a:lnTo>
                  <a:pt x="31146" y="606647"/>
                </a:lnTo>
                <a:lnTo>
                  <a:pt x="8358" y="572857"/>
                </a:lnTo>
                <a:lnTo>
                  <a:pt x="0" y="531494"/>
                </a:lnTo>
                <a:lnTo>
                  <a:pt x="0" y="106299"/>
                </a:lnTo>
                <a:close/>
              </a:path>
            </a:pathLst>
          </a:custGeom>
          <a:ln w="38099">
            <a:solidFill>
              <a:srgbClr val="36C1B1"/>
            </a:solidFill>
            <a:prstDash val="lgDash"/>
          </a:ln>
        </p:spPr>
        <p:txBody>
          <a:bodyPr wrap="square" lIns="0" tIns="0" rIns="0" bIns="0" rtlCol="0"/>
          <a:lstStyle/>
          <a:p>
            <a:endParaRPr/>
          </a:p>
        </p:txBody>
      </p:sp>
      <p:sp>
        <p:nvSpPr>
          <p:cNvPr id="18" name="object 18"/>
          <p:cNvSpPr txBox="1"/>
          <p:nvPr/>
        </p:nvSpPr>
        <p:spPr>
          <a:xfrm>
            <a:off x="419354" y="1152144"/>
            <a:ext cx="7371080" cy="1756250"/>
          </a:xfrm>
          <a:prstGeom prst="rect">
            <a:avLst/>
          </a:prstGeom>
        </p:spPr>
        <p:txBody>
          <a:bodyPr vert="horz" wrap="square" lIns="0" tIns="12065" rIns="0" bIns="0" rtlCol="0">
            <a:spAutoFit/>
          </a:bodyPr>
          <a:lstStyle/>
          <a:p>
            <a:pPr marL="355600" marR="940435" indent="-342900">
              <a:lnSpc>
                <a:spcPct val="100000"/>
              </a:lnSpc>
              <a:spcBef>
                <a:spcPts val="95"/>
              </a:spcBef>
              <a:buFont typeface="Arial"/>
              <a:buChar char="•"/>
              <a:tabLst>
                <a:tab pos="354965" algn="l"/>
                <a:tab pos="355600" algn="l"/>
              </a:tabLst>
            </a:pPr>
            <a:r>
              <a:rPr sz="2000" spc="-15" dirty="0">
                <a:solidFill>
                  <a:srgbClr val="222E3C"/>
                </a:solidFill>
                <a:latin typeface="Trebuchet MS"/>
                <a:cs typeface="Trebuchet MS"/>
              </a:rPr>
              <a:t>Contain </a:t>
            </a:r>
            <a:r>
              <a:rPr sz="2000" spc="-40" dirty="0">
                <a:solidFill>
                  <a:srgbClr val="222E3C"/>
                </a:solidFill>
                <a:latin typeface="Trebuchet MS"/>
                <a:cs typeface="Trebuchet MS"/>
              </a:rPr>
              <a:t>a </a:t>
            </a:r>
            <a:r>
              <a:rPr sz="2000" spc="-50" dirty="0">
                <a:solidFill>
                  <a:srgbClr val="222E3C"/>
                </a:solidFill>
                <a:latin typeface="Trebuchet MS"/>
                <a:cs typeface="Trebuchet MS"/>
              </a:rPr>
              <a:t>collection </a:t>
            </a:r>
            <a:r>
              <a:rPr sz="2000" spc="10" dirty="0">
                <a:solidFill>
                  <a:srgbClr val="222E3C"/>
                </a:solidFill>
                <a:latin typeface="Trebuchet MS"/>
                <a:cs typeface="Trebuchet MS"/>
              </a:rPr>
              <a:t>of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 </a:t>
            </a:r>
            <a:r>
              <a:rPr sz="2000" spc="-35" dirty="0">
                <a:solidFill>
                  <a:srgbClr val="222E3C"/>
                </a:solidFill>
                <a:latin typeface="Trebuchet MS"/>
                <a:cs typeface="Trebuchet MS"/>
              </a:rPr>
              <a:t>that </a:t>
            </a:r>
            <a:r>
              <a:rPr sz="2000" spc="-25" dirty="0">
                <a:solidFill>
                  <a:srgbClr val="222E3C"/>
                </a:solidFill>
                <a:latin typeface="Trebuchet MS"/>
                <a:cs typeface="Trebuchet MS"/>
              </a:rPr>
              <a:t>share</a:t>
            </a:r>
            <a:r>
              <a:rPr sz="2000" spc="-430" dirty="0">
                <a:solidFill>
                  <a:srgbClr val="222E3C"/>
                </a:solidFill>
                <a:latin typeface="Trebuchet MS"/>
                <a:cs typeface="Trebuchet MS"/>
              </a:rPr>
              <a:t> </a:t>
            </a:r>
            <a:r>
              <a:rPr sz="2000" spc="-55" dirty="0">
                <a:solidFill>
                  <a:srgbClr val="222E3C"/>
                </a:solidFill>
                <a:latin typeface="Trebuchet MS"/>
                <a:cs typeface="Trebuchet MS"/>
              </a:rPr>
              <a:t>similar  </a:t>
            </a:r>
            <a:r>
              <a:rPr sz="2000" spc="-75" dirty="0">
                <a:solidFill>
                  <a:srgbClr val="222E3C"/>
                </a:solidFill>
                <a:latin typeface="Trebuchet MS"/>
                <a:cs typeface="Trebuchet MS"/>
              </a:rPr>
              <a:t>characteristics.</a:t>
            </a:r>
            <a:endParaRPr sz="2000" dirty="0">
              <a:latin typeface="Trebuchet MS"/>
              <a:cs typeface="Trebuchet MS"/>
            </a:endParaRPr>
          </a:p>
          <a:p>
            <a:pPr marL="355600" marR="5080" indent="-342900">
              <a:lnSpc>
                <a:spcPct val="100000"/>
              </a:lnSpc>
              <a:spcBef>
                <a:spcPts val="480"/>
              </a:spcBef>
              <a:buFont typeface="Arial"/>
              <a:buChar char="•"/>
              <a:tabLst>
                <a:tab pos="354965" algn="l"/>
                <a:tab pos="355600" algn="l"/>
              </a:tabLst>
            </a:pPr>
            <a:r>
              <a:rPr sz="2000" spc="-20" dirty="0">
                <a:solidFill>
                  <a:srgbClr val="222E3C"/>
                </a:solidFill>
                <a:latin typeface="Trebuchet MS"/>
                <a:cs typeface="Trebuchet MS"/>
              </a:rPr>
              <a:t>Instances </a:t>
            </a:r>
            <a:r>
              <a:rPr sz="2000" spc="-45" dirty="0">
                <a:solidFill>
                  <a:srgbClr val="222E3C"/>
                </a:solidFill>
                <a:latin typeface="Trebuchet MS"/>
                <a:cs typeface="Trebuchet MS"/>
              </a:rPr>
              <a:t>in </a:t>
            </a:r>
            <a:r>
              <a:rPr sz="2000" dirty="0">
                <a:solidFill>
                  <a:srgbClr val="222E3C"/>
                </a:solidFill>
                <a:latin typeface="Trebuchet MS"/>
                <a:cs typeface="Trebuchet MS"/>
              </a:rPr>
              <a:t>an </a:t>
            </a:r>
            <a:r>
              <a:rPr sz="2000" spc="15" dirty="0">
                <a:solidFill>
                  <a:srgbClr val="222E3C"/>
                </a:solidFill>
                <a:latin typeface="Trebuchet MS"/>
                <a:cs typeface="Trebuchet MS"/>
              </a:rPr>
              <a:t>Auto </a:t>
            </a:r>
            <a:r>
              <a:rPr sz="2000" spc="-5" dirty="0">
                <a:solidFill>
                  <a:srgbClr val="222E3C"/>
                </a:solidFill>
                <a:latin typeface="Trebuchet MS"/>
                <a:cs typeface="Trebuchet MS"/>
              </a:rPr>
              <a:t>Scaling </a:t>
            </a:r>
            <a:r>
              <a:rPr sz="2000" spc="25" dirty="0">
                <a:solidFill>
                  <a:srgbClr val="222E3C"/>
                </a:solidFill>
                <a:latin typeface="Trebuchet MS"/>
                <a:cs typeface="Trebuchet MS"/>
              </a:rPr>
              <a:t>group </a:t>
            </a:r>
            <a:r>
              <a:rPr sz="2000" spc="-65" dirty="0">
                <a:solidFill>
                  <a:srgbClr val="222E3C"/>
                </a:solidFill>
                <a:latin typeface="Trebuchet MS"/>
                <a:cs typeface="Trebuchet MS"/>
              </a:rPr>
              <a:t>are </a:t>
            </a:r>
            <a:r>
              <a:rPr sz="2000" spc="-50" dirty="0">
                <a:solidFill>
                  <a:srgbClr val="222E3C"/>
                </a:solidFill>
                <a:latin typeface="Trebuchet MS"/>
                <a:cs typeface="Trebuchet MS"/>
              </a:rPr>
              <a:t>treated </a:t>
            </a:r>
            <a:r>
              <a:rPr sz="2000" spc="-5" dirty="0">
                <a:solidFill>
                  <a:srgbClr val="222E3C"/>
                </a:solidFill>
                <a:latin typeface="Trebuchet MS"/>
                <a:cs typeface="Trebuchet MS"/>
              </a:rPr>
              <a:t>as </a:t>
            </a:r>
            <a:r>
              <a:rPr sz="2000" spc="-40" dirty="0">
                <a:solidFill>
                  <a:srgbClr val="222E3C"/>
                </a:solidFill>
                <a:latin typeface="Trebuchet MS"/>
                <a:cs typeface="Trebuchet MS"/>
              </a:rPr>
              <a:t>a </a:t>
            </a:r>
            <a:r>
              <a:rPr sz="2000" spc="-35" dirty="0">
                <a:solidFill>
                  <a:srgbClr val="222E3C"/>
                </a:solidFill>
                <a:latin typeface="Trebuchet MS"/>
                <a:cs typeface="Trebuchet MS"/>
              </a:rPr>
              <a:t>logical  </a:t>
            </a:r>
            <a:r>
              <a:rPr sz="2000" spc="25" dirty="0">
                <a:solidFill>
                  <a:srgbClr val="222E3C"/>
                </a:solidFill>
                <a:latin typeface="Trebuchet MS"/>
                <a:cs typeface="Trebuchet MS"/>
              </a:rPr>
              <a:t>grouping</a:t>
            </a:r>
            <a:r>
              <a:rPr sz="2000" spc="-70" dirty="0">
                <a:solidFill>
                  <a:srgbClr val="222E3C"/>
                </a:solidFill>
                <a:latin typeface="Trebuchet MS"/>
                <a:cs typeface="Trebuchet MS"/>
              </a:rPr>
              <a:t> </a:t>
            </a:r>
            <a:r>
              <a:rPr sz="2000" spc="-25" dirty="0">
                <a:solidFill>
                  <a:srgbClr val="222E3C"/>
                </a:solidFill>
                <a:latin typeface="Trebuchet MS"/>
                <a:cs typeface="Trebuchet MS"/>
              </a:rPr>
              <a:t>for</a:t>
            </a:r>
            <a:r>
              <a:rPr sz="2000" spc="-7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dirty="0">
                <a:solidFill>
                  <a:srgbClr val="222E3C"/>
                </a:solidFill>
                <a:latin typeface="Trebuchet MS"/>
                <a:cs typeface="Trebuchet MS"/>
              </a:rPr>
              <a:t>purpose</a:t>
            </a:r>
            <a:r>
              <a:rPr sz="2000" spc="-55" dirty="0">
                <a:solidFill>
                  <a:srgbClr val="222E3C"/>
                </a:solidFill>
                <a:latin typeface="Trebuchet MS"/>
                <a:cs typeface="Trebuchet MS"/>
              </a:rPr>
              <a:t> </a:t>
            </a:r>
            <a:r>
              <a:rPr sz="2000" spc="10" dirty="0">
                <a:solidFill>
                  <a:srgbClr val="222E3C"/>
                </a:solidFill>
                <a:latin typeface="Trebuchet MS"/>
                <a:cs typeface="Trebuchet MS"/>
              </a:rPr>
              <a:t>of</a:t>
            </a:r>
            <a:r>
              <a:rPr sz="2000" spc="-75" dirty="0">
                <a:solidFill>
                  <a:srgbClr val="222E3C"/>
                </a:solidFill>
                <a:latin typeface="Trebuchet MS"/>
                <a:cs typeface="Trebuchet MS"/>
              </a:rPr>
              <a:t> </a:t>
            </a:r>
            <a:r>
              <a:rPr sz="2000" spc="-35" dirty="0">
                <a:solidFill>
                  <a:srgbClr val="222E3C"/>
                </a:solidFill>
                <a:latin typeface="Trebuchet MS"/>
                <a:cs typeface="Trebuchet MS"/>
              </a:rPr>
              <a:t>instance</a:t>
            </a:r>
            <a:r>
              <a:rPr sz="2000" spc="-85" dirty="0">
                <a:solidFill>
                  <a:srgbClr val="222E3C"/>
                </a:solidFill>
                <a:latin typeface="Trebuchet MS"/>
                <a:cs typeface="Trebuchet MS"/>
              </a:rPr>
              <a:t> </a:t>
            </a:r>
            <a:r>
              <a:rPr sz="2000" spc="-25" dirty="0">
                <a:solidFill>
                  <a:srgbClr val="222E3C"/>
                </a:solidFill>
                <a:latin typeface="Trebuchet MS"/>
                <a:cs typeface="Trebuchet MS"/>
              </a:rPr>
              <a:t>scaling</a:t>
            </a:r>
            <a:r>
              <a:rPr sz="2000" spc="-70" dirty="0">
                <a:solidFill>
                  <a:srgbClr val="222E3C"/>
                </a:solidFill>
                <a:latin typeface="Trebuchet MS"/>
                <a:cs typeface="Trebuchet MS"/>
              </a:rPr>
              <a:t> </a:t>
            </a:r>
            <a:r>
              <a:rPr sz="2000" spc="10" dirty="0">
                <a:solidFill>
                  <a:srgbClr val="222E3C"/>
                </a:solidFill>
                <a:latin typeface="Trebuchet MS"/>
                <a:cs typeface="Trebuchet MS"/>
              </a:rPr>
              <a:t>and</a:t>
            </a:r>
            <a:r>
              <a:rPr sz="2000" spc="-75" dirty="0">
                <a:solidFill>
                  <a:srgbClr val="222E3C"/>
                </a:solidFill>
                <a:latin typeface="Trebuchet MS"/>
                <a:cs typeface="Trebuchet MS"/>
              </a:rPr>
              <a:t> </a:t>
            </a:r>
            <a:r>
              <a:rPr sz="2000" spc="-20" dirty="0">
                <a:solidFill>
                  <a:srgbClr val="222E3C"/>
                </a:solidFill>
                <a:latin typeface="Trebuchet MS"/>
                <a:cs typeface="Trebuchet MS"/>
              </a:rPr>
              <a:t>management.</a:t>
            </a:r>
            <a:endParaRPr sz="2000" dirty="0">
              <a:latin typeface="Trebuchet MS"/>
              <a:cs typeface="Trebuchet MS"/>
            </a:endParaRPr>
          </a:p>
          <a:p>
            <a:pPr marL="4248150">
              <a:lnSpc>
                <a:spcPct val="100000"/>
              </a:lnSpc>
              <a:spcBef>
                <a:spcPts val="1100"/>
              </a:spcBef>
            </a:pPr>
            <a:r>
              <a:rPr sz="2000" spc="15" dirty="0">
                <a:solidFill>
                  <a:srgbClr val="222E3C"/>
                </a:solidFill>
                <a:latin typeface="Trebuchet MS"/>
                <a:cs typeface="Trebuchet MS"/>
              </a:rPr>
              <a:t>Auto </a:t>
            </a:r>
            <a:r>
              <a:rPr sz="2000" spc="-5" dirty="0">
                <a:solidFill>
                  <a:srgbClr val="222E3C"/>
                </a:solidFill>
                <a:latin typeface="Trebuchet MS"/>
                <a:cs typeface="Trebuchet MS"/>
              </a:rPr>
              <a:t>Scaling</a:t>
            </a:r>
            <a:r>
              <a:rPr sz="2000" spc="-140" dirty="0">
                <a:solidFill>
                  <a:srgbClr val="222E3C"/>
                </a:solidFill>
                <a:latin typeface="Trebuchet MS"/>
                <a:cs typeface="Trebuchet MS"/>
              </a:rPr>
              <a:t> </a:t>
            </a:r>
            <a:r>
              <a:rPr sz="2000" spc="25" dirty="0">
                <a:solidFill>
                  <a:srgbClr val="222E3C"/>
                </a:solidFill>
                <a:latin typeface="Trebuchet MS"/>
                <a:cs typeface="Trebuchet MS"/>
              </a:rPr>
              <a:t>group</a:t>
            </a:r>
            <a:endParaRPr sz="2000" dirty="0">
              <a:latin typeface="Trebuchet MS"/>
              <a:cs typeface="Trebuchet MS"/>
            </a:endParaRPr>
          </a:p>
        </p:txBody>
      </p:sp>
      <p:sp>
        <p:nvSpPr>
          <p:cNvPr id="19" name="object 19"/>
          <p:cNvSpPr/>
          <p:nvPr/>
        </p:nvSpPr>
        <p:spPr>
          <a:xfrm>
            <a:off x="3828288" y="3608832"/>
            <a:ext cx="825284" cy="36347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882009" y="3629786"/>
            <a:ext cx="725170" cy="276225"/>
          </a:xfrm>
          <a:custGeom>
            <a:avLst/>
            <a:gdLst/>
            <a:ahLst/>
            <a:cxnLst/>
            <a:rect l="l" t="t" r="r" b="b"/>
            <a:pathLst>
              <a:path w="725170" h="276225">
                <a:moveTo>
                  <a:pt x="724662" y="0"/>
                </a:moveTo>
                <a:lnTo>
                  <a:pt x="722856" y="53697"/>
                </a:lnTo>
                <a:lnTo>
                  <a:pt x="717931" y="97536"/>
                </a:lnTo>
                <a:lnTo>
                  <a:pt x="710624" y="127087"/>
                </a:lnTo>
                <a:lnTo>
                  <a:pt x="701675" y="137922"/>
                </a:lnTo>
                <a:lnTo>
                  <a:pt x="385317" y="137922"/>
                </a:lnTo>
                <a:lnTo>
                  <a:pt x="376368" y="148756"/>
                </a:lnTo>
                <a:lnTo>
                  <a:pt x="369062" y="178308"/>
                </a:lnTo>
                <a:lnTo>
                  <a:pt x="364136" y="222146"/>
                </a:lnTo>
                <a:lnTo>
                  <a:pt x="362330" y="275844"/>
                </a:lnTo>
                <a:lnTo>
                  <a:pt x="360525" y="222146"/>
                </a:lnTo>
                <a:lnTo>
                  <a:pt x="355600" y="178307"/>
                </a:lnTo>
                <a:lnTo>
                  <a:pt x="348293" y="148756"/>
                </a:lnTo>
                <a:lnTo>
                  <a:pt x="339343" y="137922"/>
                </a:lnTo>
                <a:lnTo>
                  <a:pt x="22987" y="137922"/>
                </a:lnTo>
                <a:lnTo>
                  <a:pt x="14037" y="127087"/>
                </a:lnTo>
                <a:lnTo>
                  <a:pt x="6731" y="97535"/>
                </a:lnTo>
                <a:lnTo>
                  <a:pt x="1805" y="53697"/>
                </a:lnTo>
                <a:lnTo>
                  <a:pt x="0" y="0"/>
                </a:lnTo>
              </a:path>
            </a:pathLst>
          </a:custGeom>
          <a:ln w="25146">
            <a:solidFill>
              <a:srgbClr val="222E3C"/>
            </a:solidFill>
          </a:ln>
        </p:spPr>
        <p:txBody>
          <a:bodyPr wrap="square" lIns="0" tIns="0" rIns="0" bIns="0" rtlCol="0"/>
          <a:lstStyle/>
          <a:p>
            <a:endParaRPr/>
          </a:p>
        </p:txBody>
      </p:sp>
      <p:sp>
        <p:nvSpPr>
          <p:cNvPr id="21" name="object 21"/>
          <p:cNvSpPr txBox="1"/>
          <p:nvPr/>
        </p:nvSpPr>
        <p:spPr>
          <a:xfrm>
            <a:off x="3762502" y="3872738"/>
            <a:ext cx="1249045" cy="269875"/>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222E3C"/>
                </a:solidFill>
                <a:latin typeface="Trebuchet MS"/>
                <a:cs typeface="Trebuchet MS"/>
              </a:rPr>
              <a:t>Minimum</a:t>
            </a:r>
            <a:r>
              <a:rPr sz="1600" spc="-125" dirty="0">
                <a:solidFill>
                  <a:srgbClr val="222E3C"/>
                </a:solidFill>
                <a:latin typeface="Trebuchet MS"/>
                <a:cs typeface="Trebuchet MS"/>
              </a:rPr>
              <a:t> </a:t>
            </a:r>
            <a:r>
              <a:rPr sz="1600" spc="-35" dirty="0">
                <a:solidFill>
                  <a:srgbClr val="222E3C"/>
                </a:solidFill>
                <a:latin typeface="Trebuchet MS"/>
                <a:cs typeface="Trebuchet MS"/>
              </a:rPr>
              <a:t>size</a:t>
            </a:r>
            <a:endParaRPr sz="1600">
              <a:latin typeface="Trebuchet MS"/>
              <a:cs typeface="Trebuchet MS"/>
            </a:endParaRPr>
          </a:p>
        </p:txBody>
      </p:sp>
      <p:sp>
        <p:nvSpPr>
          <p:cNvPr id="22" name="object 22"/>
          <p:cNvSpPr/>
          <p:nvPr/>
        </p:nvSpPr>
        <p:spPr>
          <a:xfrm>
            <a:off x="3831335" y="4074414"/>
            <a:ext cx="1718310" cy="352742"/>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3885057" y="4095369"/>
            <a:ext cx="1617980" cy="265430"/>
          </a:xfrm>
          <a:custGeom>
            <a:avLst/>
            <a:gdLst/>
            <a:ahLst/>
            <a:cxnLst/>
            <a:rect l="l" t="t" r="r" b="b"/>
            <a:pathLst>
              <a:path w="1617979" h="265429">
                <a:moveTo>
                  <a:pt x="1617726" y="0"/>
                </a:moveTo>
                <a:lnTo>
                  <a:pt x="1615987" y="51610"/>
                </a:lnTo>
                <a:lnTo>
                  <a:pt x="1611248" y="93754"/>
                </a:lnTo>
                <a:lnTo>
                  <a:pt x="1604224" y="122168"/>
                </a:lnTo>
                <a:lnTo>
                  <a:pt x="1595627" y="132587"/>
                </a:lnTo>
                <a:lnTo>
                  <a:pt x="830960" y="132587"/>
                </a:lnTo>
                <a:lnTo>
                  <a:pt x="822364" y="143007"/>
                </a:lnTo>
                <a:lnTo>
                  <a:pt x="815339" y="171421"/>
                </a:lnTo>
                <a:lnTo>
                  <a:pt x="810601" y="213565"/>
                </a:lnTo>
                <a:lnTo>
                  <a:pt x="808863" y="265175"/>
                </a:lnTo>
                <a:lnTo>
                  <a:pt x="807124" y="213565"/>
                </a:lnTo>
                <a:lnTo>
                  <a:pt x="802385" y="171421"/>
                </a:lnTo>
                <a:lnTo>
                  <a:pt x="795361" y="143007"/>
                </a:lnTo>
                <a:lnTo>
                  <a:pt x="786764" y="132587"/>
                </a:lnTo>
                <a:lnTo>
                  <a:pt x="22097" y="132587"/>
                </a:lnTo>
                <a:lnTo>
                  <a:pt x="13501" y="122168"/>
                </a:lnTo>
                <a:lnTo>
                  <a:pt x="6476" y="93754"/>
                </a:lnTo>
                <a:lnTo>
                  <a:pt x="1738" y="51610"/>
                </a:lnTo>
                <a:lnTo>
                  <a:pt x="0" y="0"/>
                </a:lnTo>
              </a:path>
            </a:pathLst>
          </a:custGeom>
          <a:ln w="25145">
            <a:solidFill>
              <a:srgbClr val="222E3C"/>
            </a:solidFill>
          </a:ln>
        </p:spPr>
        <p:txBody>
          <a:bodyPr wrap="square" lIns="0" tIns="0" rIns="0" bIns="0" rtlCol="0"/>
          <a:lstStyle/>
          <a:p>
            <a:endParaRPr/>
          </a:p>
        </p:txBody>
      </p:sp>
      <p:sp>
        <p:nvSpPr>
          <p:cNvPr id="24" name="object 24"/>
          <p:cNvSpPr/>
          <p:nvPr/>
        </p:nvSpPr>
        <p:spPr>
          <a:xfrm>
            <a:off x="3768090" y="4421123"/>
            <a:ext cx="3754373" cy="385660"/>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3821810" y="4442078"/>
            <a:ext cx="3653790" cy="298450"/>
          </a:xfrm>
          <a:custGeom>
            <a:avLst/>
            <a:gdLst/>
            <a:ahLst/>
            <a:cxnLst/>
            <a:rect l="l" t="t" r="r" b="b"/>
            <a:pathLst>
              <a:path w="3653790" h="298450">
                <a:moveTo>
                  <a:pt x="3653790" y="0"/>
                </a:moveTo>
                <a:lnTo>
                  <a:pt x="3651831" y="57984"/>
                </a:lnTo>
                <a:lnTo>
                  <a:pt x="3646503" y="105336"/>
                </a:lnTo>
                <a:lnTo>
                  <a:pt x="3638627" y="137263"/>
                </a:lnTo>
                <a:lnTo>
                  <a:pt x="3629024" y="148971"/>
                </a:lnTo>
                <a:lnTo>
                  <a:pt x="1851660" y="148971"/>
                </a:lnTo>
                <a:lnTo>
                  <a:pt x="1842057" y="160678"/>
                </a:lnTo>
                <a:lnTo>
                  <a:pt x="1834181" y="192605"/>
                </a:lnTo>
                <a:lnTo>
                  <a:pt x="1828853" y="239957"/>
                </a:lnTo>
                <a:lnTo>
                  <a:pt x="1826894" y="297942"/>
                </a:lnTo>
                <a:lnTo>
                  <a:pt x="1824936" y="239957"/>
                </a:lnTo>
                <a:lnTo>
                  <a:pt x="1819608" y="192605"/>
                </a:lnTo>
                <a:lnTo>
                  <a:pt x="1811732" y="160678"/>
                </a:lnTo>
                <a:lnTo>
                  <a:pt x="1802129" y="148971"/>
                </a:lnTo>
                <a:lnTo>
                  <a:pt x="24764" y="148971"/>
                </a:lnTo>
                <a:lnTo>
                  <a:pt x="15162" y="137263"/>
                </a:lnTo>
                <a:lnTo>
                  <a:pt x="7286" y="105336"/>
                </a:lnTo>
                <a:lnTo>
                  <a:pt x="1958" y="57984"/>
                </a:lnTo>
                <a:lnTo>
                  <a:pt x="0" y="0"/>
                </a:lnTo>
              </a:path>
            </a:pathLst>
          </a:custGeom>
          <a:ln w="25146">
            <a:solidFill>
              <a:srgbClr val="222E3C"/>
            </a:solidFill>
          </a:ln>
        </p:spPr>
        <p:txBody>
          <a:bodyPr wrap="square" lIns="0" tIns="0" rIns="0" bIns="0" rtlCol="0"/>
          <a:lstStyle/>
          <a:p>
            <a:endParaRPr/>
          </a:p>
        </p:txBody>
      </p:sp>
      <p:sp>
        <p:nvSpPr>
          <p:cNvPr id="26" name="object 26"/>
          <p:cNvSpPr txBox="1"/>
          <p:nvPr/>
        </p:nvSpPr>
        <p:spPr>
          <a:xfrm>
            <a:off x="3960621" y="4164888"/>
            <a:ext cx="2077720" cy="734060"/>
          </a:xfrm>
          <a:prstGeom prst="rect">
            <a:avLst/>
          </a:prstGeom>
        </p:spPr>
        <p:txBody>
          <a:bodyPr vert="horz" wrap="square" lIns="0" tIns="123190" rIns="0" bIns="0" rtlCol="0">
            <a:spAutoFit/>
          </a:bodyPr>
          <a:lstStyle/>
          <a:p>
            <a:pPr marL="12700">
              <a:lnSpc>
                <a:spcPct val="100000"/>
              </a:lnSpc>
              <a:spcBef>
                <a:spcPts val="970"/>
              </a:spcBef>
            </a:pPr>
            <a:r>
              <a:rPr sz="1600" spc="-20" dirty="0">
                <a:solidFill>
                  <a:srgbClr val="222E3C"/>
                </a:solidFill>
                <a:latin typeface="Trebuchet MS"/>
                <a:cs typeface="Trebuchet MS"/>
              </a:rPr>
              <a:t>Desired</a:t>
            </a:r>
            <a:r>
              <a:rPr sz="1600" spc="-75" dirty="0">
                <a:solidFill>
                  <a:srgbClr val="222E3C"/>
                </a:solidFill>
                <a:latin typeface="Trebuchet MS"/>
                <a:cs typeface="Trebuchet MS"/>
              </a:rPr>
              <a:t> </a:t>
            </a:r>
            <a:r>
              <a:rPr sz="1600" spc="-45" dirty="0">
                <a:solidFill>
                  <a:srgbClr val="222E3C"/>
                </a:solidFill>
                <a:latin typeface="Trebuchet MS"/>
                <a:cs typeface="Trebuchet MS"/>
              </a:rPr>
              <a:t>capacity</a:t>
            </a:r>
            <a:endParaRPr sz="1600">
              <a:latin typeface="Trebuchet MS"/>
              <a:cs typeface="Trebuchet MS"/>
            </a:endParaRPr>
          </a:p>
          <a:p>
            <a:pPr marL="805180">
              <a:lnSpc>
                <a:spcPct val="100000"/>
              </a:lnSpc>
              <a:spcBef>
                <a:spcPts val="870"/>
              </a:spcBef>
            </a:pPr>
            <a:r>
              <a:rPr sz="1600" spc="15" dirty="0">
                <a:solidFill>
                  <a:srgbClr val="222E3C"/>
                </a:solidFill>
                <a:latin typeface="Trebuchet MS"/>
                <a:cs typeface="Trebuchet MS"/>
              </a:rPr>
              <a:t>Maximum</a:t>
            </a:r>
            <a:r>
              <a:rPr sz="1600" spc="-105" dirty="0">
                <a:solidFill>
                  <a:srgbClr val="222E3C"/>
                </a:solidFill>
                <a:latin typeface="Trebuchet MS"/>
                <a:cs typeface="Trebuchet MS"/>
              </a:rPr>
              <a:t> </a:t>
            </a:r>
            <a:r>
              <a:rPr sz="1600" spc="-40" dirty="0">
                <a:solidFill>
                  <a:srgbClr val="222E3C"/>
                </a:solidFill>
                <a:latin typeface="Trebuchet MS"/>
                <a:cs typeface="Trebuchet MS"/>
              </a:rPr>
              <a:t>size</a:t>
            </a:r>
            <a:endParaRPr sz="1600">
              <a:latin typeface="Trebuchet MS"/>
              <a:cs typeface="Trebuchet MS"/>
            </a:endParaRPr>
          </a:p>
        </p:txBody>
      </p:sp>
      <p:sp>
        <p:nvSpPr>
          <p:cNvPr id="27" name="object 27"/>
          <p:cNvSpPr/>
          <p:nvPr/>
        </p:nvSpPr>
        <p:spPr>
          <a:xfrm>
            <a:off x="5663184" y="3622547"/>
            <a:ext cx="1789175" cy="363474"/>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5716904" y="3643503"/>
            <a:ext cx="1689100" cy="276225"/>
          </a:xfrm>
          <a:custGeom>
            <a:avLst/>
            <a:gdLst/>
            <a:ahLst/>
            <a:cxnLst/>
            <a:rect l="l" t="t" r="r" b="b"/>
            <a:pathLst>
              <a:path w="1689100" h="276225">
                <a:moveTo>
                  <a:pt x="1688592" y="0"/>
                </a:moveTo>
                <a:lnTo>
                  <a:pt x="1686786" y="53697"/>
                </a:lnTo>
                <a:lnTo>
                  <a:pt x="1681861" y="97536"/>
                </a:lnTo>
                <a:lnTo>
                  <a:pt x="1674554" y="127087"/>
                </a:lnTo>
                <a:lnTo>
                  <a:pt x="1665604" y="137922"/>
                </a:lnTo>
                <a:lnTo>
                  <a:pt x="867283" y="137922"/>
                </a:lnTo>
                <a:lnTo>
                  <a:pt x="858333" y="148756"/>
                </a:lnTo>
                <a:lnTo>
                  <a:pt x="851027" y="178308"/>
                </a:lnTo>
                <a:lnTo>
                  <a:pt x="846101" y="222146"/>
                </a:lnTo>
                <a:lnTo>
                  <a:pt x="844296" y="275844"/>
                </a:lnTo>
                <a:lnTo>
                  <a:pt x="842490" y="222146"/>
                </a:lnTo>
                <a:lnTo>
                  <a:pt x="837565" y="178308"/>
                </a:lnTo>
                <a:lnTo>
                  <a:pt x="830258" y="148756"/>
                </a:lnTo>
                <a:lnTo>
                  <a:pt x="821309" y="137922"/>
                </a:lnTo>
                <a:lnTo>
                  <a:pt x="22987" y="137922"/>
                </a:lnTo>
                <a:lnTo>
                  <a:pt x="14037" y="127087"/>
                </a:lnTo>
                <a:lnTo>
                  <a:pt x="6731" y="97536"/>
                </a:lnTo>
                <a:lnTo>
                  <a:pt x="1805" y="53697"/>
                </a:lnTo>
                <a:lnTo>
                  <a:pt x="0" y="0"/>
                </a:lnTo>
              </a:path>
            </a:pathLst>
          </a:custGeom>
          <a:ln w="25146">
            <a:solidFill>
              <a:srgbClr val="222E3C"/>
            </a:solidFill>
          </a:ln>
        </p:spPr>
        <p:txBody>
          <a:bodyPr wrap="square" lIns="0" tIns="0" rIns="0" bIns="0" rtlCol="0"/>
          <a:lstStyle/>
          <a:p>
            <a:endParaRPr/>
          </a:p>
        </p:txBody>
      </p:sp>
      <p:sp>
        <p:nvSpPr>
          <p:cNvPr id="29" name="object 29"/>
          <p:cNvSpPr txBox="1"/>
          <p:nvPr/>
        </p:nvSpPr>
        <p:spPr>
          <a:xfrm>
            <a:off x="5668517" y="3876294"/>
            <a:ext cx="1804670" cy="269875"/>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222E3C"/>
                </a:solidFill>
                <a:latin typeface="Trebuchet MS"/>
                <a:cs typeface="Trebuchet MS"/>
              </a:rPr>
              <a:t>Scale </a:t>
            </a:r>
            <a:r>
              <a:rPr sz="1600" dirty="0">
                <a:solidFill>
                  <a:srgbClr val="222E3C"/>
                </a:solidFill>
                <a:latin typeface="Trebuchet MS"/>
                <a:cs typeface="Trebuchet MS"/>
              </a:rPr>
              <a:t>out as</a:t>
            </a:r>
            <a:r>
              <a:rPr sz="1600" spc="-240" dirty="0">
                <a:solidFill>
                  <a:srgbClr val="222E3C"/>
                </a:solidFill>
                <a:latin typeface="Trebuchet MS"/>
                <a:cs typeface="Trebuchet MS"/>
              </a:rPr>
              <a:t> </a:t>
            </a:r>
            <a:r>
              <a:rPr sz="1600" spc="-10" dirty="0">
                <a:solidFill>
                  <a:srgbClr val="222E3C"/>
                </a:solidFill>
                <a:latin typeface="Trebuchet MS"/>
                <a:cs typeface="Trebuchet MS"/>
              </a:rPr>
              <a:t>needed</a:t>
            </a:r>
            <a:endParaRPr sz="1600">
              <a:latin typeface="Trebuchet MS"/>
              <a:cs typeface="Trebuchet MS"/>
            </a:endParaRPr>
          </a:p>
        </p:txBody>
      </p:sp>
      <p:sp>
        <p:nvSpPr>
          <p:cNvPr id="30" name="object 30"/>
          <p:cNvSpPr/>
          <p:nvPr/>
        </p:nvSpPr>
        <p:spPr>
          <a:xfrm>
            <a:off x="7803260" y="1042797"/>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31" name="object 31"/>
          <p:cNvSpPr/>
          <p:nvPr/>
        </p:nvSpPr>
        <p:spPr>
          <a:xfrm>
            <a:off x="7803260" y="1042797"/>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32" name="object 32"/>
          <p:cNvSpPr/>
          <p:nvPr/>
        </p:nvSpPr>
        <p:spPr>
          <a:xfrm>
            <a:off x="8199775"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3" name="object 33"/>
          <p:cNvSpPr/>
          <p:nvPr/>
        </p:nvSpPr>
        <p:spPr>
          <a:xfrm>
            <a:off x="8459716"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4" name="object 34"/>
          <p:cNvSpPr/>
          <p:nvPr/>
        </p:nvSpPr>
        <p:spPr>
          <a:xfrm>
            <a:off x="8379362" y="1419863"/>
            <a:ext cx="80645" cy="118110"/>
          </a:xfrm>
          <a:custGeom>
            <a:avLst/>
            <a:gdLst/>
            <a:ahLst/>
            <a:cxnLst/>
            <a:rect l="l" t="t" r="r" b="b"/>
            <a:pathLst>
              <a:path w="80645" h="118109">
                <a:moveTo>
                  <a:pt x="80355" y="0"/>
                </a:moveTo>
                <a:lnTo>
                  <a:pt x="0" y="83728"/>
                </a:lnTo>
                <a:lnTo>
                  <a:pt x="0" y="117608"/>
                </a:lnTo>
                <a:lnTo>
                  <a:pt x="80355" y="33892"/>
                </a:lnTo>
                <a:lnTo>
                  <a:pt x="80355" y="0"/>
                </a:lnTo>
                <a:close/>
              </a:path>
            </a:pathLst>
          </a:custGeom>
          <a:solidFill>
            <a:srgbClr val="99441F"/>
          </a:solidFill>
        </p:spPr>
        <p:txBody>
          <a:bodyPr wrap="square" lIns="0" tIns="0" rIns="0" bIns="0" rtlCol="0"/>
          <a:lstStyle/>
          <a:p>
            <a:endParaRPr/>
          </a:p>
        </p:txBody>
      </p:sp>
      <p:sp>
        <p:nvSpPr>
          <p:cNvPr id="35" name="object 35"/>
          <p:cNvSpPr/>
          <p:nvPr/>
        </p:nvSpPr>
        <p:spPr>
          <a:xfrm>
            <a:off x="8259311" y="1417872"/>
            <a:ext cx="84455" cy="120014"/>
          </a:xfrm>
          <a:custGeom>
            <a:avLst/>
            <a:gdLst/>
            <a:ahLst/>
            <a:cxnLst/>
            <a:rect l="l" t="t" r="r" b="b"/>
            <a:pathLst>
              <a:path w="84454" h="120015">
                <a:moveTo>
                  <a:pt x="0" y="0"/>
                </a:moveTo>
                <a:lnTo>
                  <a:pt x="0" y="33892"/>
                </a:lnTo>
                <a:lnTo>
                  <a:pt x="84333" y="119599"/>
                </a:lnTo>
                <a:lnTo>
                  <a:pt x="84333" y="85720"/>
                </a:lnTo>
                <a:lnTo>
                  <a:pt x="0" y="0"/>
                </a:lnTo>
                <a:close/>
              </a:path>
            </a:pathLst>
          </a:custGeom>
          <a:solidFill>
            <a:srgbClr val="99441F"/>
          </a:solidFill>
        </p:spPr>
        <p:txBody>
          <a:bodyPr wrap="square" lIns="0" tIns="0" rIns="0" bIns="0" rtlCol="0"/>
          <a:lstStyle/>
          <a:p>
            <a:endParaRPr/>
          </a:p>
        </p:txBody>
      </p:sp>
      <p:sp>
        <p:nvSpPr>
          <p:cNvPr id="36" name="object 36"/>
          <p:cNvSpPr/>
          <p:nvPr/>
        </p:nvSpPr>
        <p:spPr>
          <a:xfrm>
            <a:off x="8610526" y="1599276"/>
            <a:ext cx="133985" cy="0"/>
          </a:xfrm>
          <a:custGeom>
            <a:avLst/>
            <a:gdLst/>
            <a:ahLst/>
            <a:cxnLst/>
            <a:rect l="l" t="t" r="r" b="b"/>
            <a:pathLst>
              <a:path w="133984">
                <a:moveTo>
                  <a:pt x="0" y="0"/>
                </a:moveTo>
                <a:lnTo>
                  <a:pt x="133453" y="0"/>
                </a:lnTo>
              </a:path>
            </a:pathLst>
          </a:custGeom>
          <a:ln w="33892">
            <a:solidFill>
              <a:srgbClr val="99441F"/>
            </a:solidFill>
          </a:ln>
        </p:spPr>
        <p:txBody>
          <a:bodyPr wrap="square" lIns="0" tIns="0" rIns="0" bIns="0" rtlCol="0"/>
          <a:lstStyle/>
          <a:p>
            <a:endParaRPr/>
          </a:p>
        </p:txBody>
      </p:sp>
      <p:sp>
        <p:nvSpPr>
          <p:cNvPr id="37" name="object 37"/>
          <p:cNvSpPr/>
          <p:nvPr/>
        </p:nvSpPr>
        <p:spPr>
          <a:xfrm>
            <a:off x="7973568" y="1599276"/>
            <a:ext cx="137160" cy="0"/>
          </a:xfrm>
          <a:custGeom>
            <a:avLst/>
            <a:gdLst/>
            <a:ahLst/>
            <a:cxnLst/>
            <a:rect l="l" t="t" r="r" b="b"/>
            <a:pathLst>
              <a:path w="137159">
                <a:moveTo>
                  <a:pt x="0" y="0"/>
                </a:moveTo>
                <a:lnTo>
                  <a:pt x="136916" y="0"/>
                </a:lnTo>
              </a:path>
            </a:pathLst>
          </a:custGeom>
          <a:ln w="33892">
            <a:solidFill>
              <a:srgbClr val="99441F"/>
            </a:solidFill>
          </a:ln>
        </p:spPr>
        <p:txBody>
          <a:bodyPr wrap="square" lIns="0" tIns="0" rIns="0" bIns="0" rtlCol="0"/>
          <a:lstStyle/>
          <a:p>
            <a:endParaRPr/>
          </a:p>
        </p:txBody>
      </p:sp>
      <p:sp>
        <p:nvSpPr>
          <p:cNvPr id="38" name="object 38"/>
          <p:cNvSpPr/>
          <p:nvPr/>
        </p:nvSpPr>
        <p:spPr>
          <a:xfrm>
            <a:off x="8448811" y="1502596"/>
            <a:ext cx="161925" cy="194945"/>
          </a:xfrm>
          <a:custGeom>
            <a:avLst/>
            <a:gdLst/>
            <a:ahLst/>
            <a:cxnLst/>
            <a:rect l="l" t="t" r="r" b="b"/>
            <a:pathLst>
              <a:path w="161925" h="194944">
                <a:moveTo>
                  <a:pt x="0" y="0"/>
                </a:moveTo>
                <a:lnTo>
                  <a:pt x="0" y="33879"/>
                </a:lnTo>
                <a:lnTo>
                  <a:pt x="161714" y="194354"/>
                </a:lnTo>
                <a:lnTo>
                  <a:pt x="161714" y="160474"/>
                </a:lnTo>
                <a:lnTo>
                  <a:pt x="0" y="0"/>
                </a:lnTo>
                <a:close/>
              </a:path>
            </a:pathLst>
          </a:custGeom>
          <a:solidFill>
            <a:srgbClr val="99441F"/>
          </a:solidFill>
        </p:spPr>
        <p:txBody>
          <a:bodyPr wrap="square" lIns="0" tIns="0" rIns="0" bIns="0" rtlCol="0"/>
          <a:lstStyle/>
          <a:p>
            <a:endParaRPr/>
          </a:p>
        </p:txBody>
      </p:sp>
      <p:sp>
        <p:nvSpPr>
          <p:cNvPr id="39" name="object 39"/>
          <p:cNvSpPr/>
          <p:nvPr/>
        </p:nvSpPr>
        <p:spPr>
          <a:xfrm>
            <a:off x="7973568" y="1344113"/>
            <a:ext cx="299720" cy="319405"/>
          </a:xfrm>
          <a:custGeom>
            <a:avLst/>
            <a:gdLst/>
            <a:ahLst/>
            <a:cxnLst/>
            <a:rect l="l" t="t" r="r" b="b"/>
            <a:pathLst>
              <a:path w="299720" h="319405">
                <a:moveTo>
                  <a:pt x="136916" y="0"/>
                </a:moveTo>
                <a:lnTo>
                  <a:pt x="136916" y="80728"/>
                </a:lnTo>
                <a:lnTo>
                  <a:pt x="0" y="80728"/>
                </a:lnTo>
                <a:lnTo>
                  <a:pt x="0" y="238216"/>
                </a:lnTo>
                <a:lnTo>
                  <a:pt x="136916" y="238216"/>
                </a:lnTo>
                <a:lnTo>
                  <a:pt x="136916" y="318958"/>
                </a:lnTo>
                <a:lnTo>
                  <a:pt x="299623" y="160474"/>
                </a:lnTo>
                <a:lnTo>
                  <a:pt x="136916" y="0"/>
                </a:lnTo>
                <a:close/>
              </a:path>
            </a:pathLst>
          </a:custGeom>
          <a:solidFill>
            <a:srgbClr val="F37127"/>
          </a:solidFill>
        </p:spPr>
        <p:txBody>
          <a:bodyPr wrap="square" lIns="0" tIns="0" rIns="0" bIns="0" rtlCol="0"/>
          <a:lstStyle/>
          <a:p>
            <a:endParaRPr/>
          </a:p>
        </p:txBody>
      </p:sp>
      <p:sp>
        <p:nvSpPr>
          <p:cNvPr id="40" name="object 40"/>
          <p:cNvSpPr/>
          <p:nvPr/>
        </p:nvSpPr>
        <p:spPr>
          <a:xfrm>
            <a:off x="8110484" y="1504588"/>
            <a:ext cx="163195" cy="192405"/>
          </a:xfrm>
          <a:custGeom>
            <a:avLst/>
            <a:gdLst/>
            <a:ahLst/>
            <a:cxnLst/>
            <a:rect l="l" t="t" r="r" b="b"/>
            <a:pathLst>
              <a:path w="163195" h="192405">
                <a:moveTo>
                  <a:pt x="162706" y="0"/>
                </a:moveTo>
                <a:lnTo>
                  <a:pt x="0" y="158483"/>
                </a:lnTo>
                <a:lnTo>
                  <a:pt x="0" y="192362"/>
                </a:lnTo>
                <a:lnTo>
                  <a:pt x="162706" y="33892"/>
                </a:lnTo>
                <a:lnTo>
                  <a:pt x="162706" y="0"/>
                </a:lnTo>
                <a:close/>
              </a:path>
            </a:pathLst>
          </a:custGeom>
          <a:solidFill>
            <a:srgbClr val="99441F"/>
          </a:solidFill>
        </p:spPr>
        <p:txBody>
          <a:bodyPr wrap="square" lIns="0" tIns="0" rIns="0" bIns="0" rtlCol="0"/>
          <a:lstStyle/>
          <a:p>
            <a:endParaRPr/>
          </a:p>
        </p:txBody>
      </p:sp>
      <p:sp>
        <p:nvSpPr>
          <p:cNvPr id="41" name="object 41"/>
          <p:cNvSpPr/>
          <p:nvPr/>
        </p:nvSpPr>
        <p:spPr>
          <a:xfrm>
            <a:off x="8448811" y="1344113"/>
            <a:ext cx="295275" cy="319405"/>
          </a:xfrm>
          <a:custGeom>
            <a:avLst/>
            <a:gdLst/>
            <a:ahLst/>
            <a:cxnLst/>
            <a:rect l="l" t="t" r="r" b="b"/>
            <a:pathLst>
              <a:path w="295275" h="319405">
                <a:moveTo>
                  <a:pt x="161714" y="0"/>
                </a:moveTo>
                <a:lnTo>
                  <a:pt x="0" y="158483"/>
                </a:lnTo>
                <a:lnTo>
                  <a:pt x="161714" y="318958"/>
                </a:lnTo>
                <a:lnTo>
                  <a:pt x="161714" y="238216"/>
                </a:lnTo>
                <a:lnTo>
                  <a:pt x="295168" y="238216"/>
                </a:lnTo>
                <a:lnTo>
                  <a:pt x="295168" y="81724"/>
                </a:lnTo>
                <a:lnTo>
                  <a:pt x="161714" y="81724"/>
                </a:lnTo>
                <a:lnTo>
                  <a:pt x="161714" y="0"/>
                </a:lnTo>
                <a:close/>
              </a:path>
            </a:pathLst>
          </a:custGeom>
          <a:solidFill>
            <a:srgbClr val="F37127"/>
          </a:solidFill>
        </p:spPr>
        <p:txBody>
          <a:bodyPr wrap="square" lIns="0" tIns="0" rIns="0" bIns="0" rtlCol="0"/>
          <a:lstStyle/>
          <a:p>
            <a:endParaRPr/>
          </a:p>
        </p:txBody>
      </p:sp>
      <p:sp>
        <p:nvSpPr>
          <p:cNvPr id="42" name="object 42"/>
          <p:cNvSpPr/>
          <p:nvPr/>
        </p:nvSpPr>
        <p:spPr>
          <a:xfrm>
            <a:off x="8199775" y="1706920"/>
            <a:ext cx="319477" cy="19536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8199775" y="1156729"/>
            <a:ext cx="320040" cy="711835"/>
          </a:xfrm>
          <a:custGeom>
            <a:avLst/>
            <a:gdLst/>
            <a:ahLst/>
            <a:cxnLst/>
            <a:rect l="l" t="t" r="r" b="b"/>
            <a:pathLst>
              <a:path w="320040" h="711835">
                <a:moveTo>
                  <a:pt x="319477" y="550191"/>
                </a:moveTo>
                <a:lnTo>
                  <a:pt x="0" y="550191"/>
                </a:lnTo>
                <a:lnTo>
                  <a:pt x="158740" y="711663"/>
                </a:lnTo>
                <a:lnTo>
                  <a:pt x="319477" y="550191"/>
                </a:lnTo>
                <a:close/>
              </a:path>
              <a:path w="320040" h="711835">
                <a:moveTo>
                  <a:pt x="259941" y="155483"/>
                </a:moveTo>
                <a:lnTo>
                  <a:pt x="59535" y="155483"/>
                </a:lnTo>
                <a:lnTo>
                  <a:pt x="59535" y="261143"/>
                </a:lnTo>
                <a:lnTo>
                  <a:pt x="143869" y="346863"/>
                </a:lnTo>
                <a:lnTo>
                  <a:pt x="59535" y="433579"/>
                </a:lnTo>
                <a:lnTo>
                  <a:pt x="59535" y="550191"/>
                </a:lnTo>
                <a:lnTo>
                  <a:pt x="259941" y="550191"/>
                </a:lnTo>
                <a:lnTo>
                  <a:pt x="259941" y="432583"/>
                </a:lnTo>
                <a:lnTo>
                  <a:pt x="179586" y="346863"/>
                </a:lnTo>
                <a:lnTo>
                  <a:pt x="259941" y="263134"/>
                </a:lnTo>
                <a:lnTo>
                  <a:pt x="259941" y="155483"/>
                </a:lnTo>
                <a:close/>
              </a:path>
              <a:path w="320040" h="711835">
                <a:moveTo>
                  <a:pt x="165674" y="0"/>
                </a:moveTo>
                <a:lnTo>
                  <a:pt x="155736" y="0"/>
                </a:lnTo>
                <a:lnTo>
                  <a:pt x="0" y="155483"/>
                </a:lnTo>
                <a:lnTo>
                  <a:pt x="319477" y="155483"/>
                </a:lnTo>
                <a:lnTo>
                  <a:pt x="165674" y="0"/>
                </a:lnTo>
                <a:close/>
              </a:path>
            </a:pathLst>
          </a:custGeom>
          <a:solidFill>
            <a:srgbClr val="F37127"/>
          </a:solidFill>
        </p:spPr>
        <p:txBody>
          <a:bodyPr wrap="square" lIns="0" tIns="0" rIns="0" bIns="0" rtlCol="0"/>
          <a:lstStyle/>
          <a:p>
            <a:endParaRPr/>
          </a:p>
        </p:txBody>
      </p:sp>
      <p:sp>
        <p:nvSpPr>
          <p:cNvPr id="44" name="object 44"/>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45" name="object 45"/>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979774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WEB PAGE OUTPUT</a:t>
            </a:r>
            <a:endParaRPr lang="en-US" dirty="0"/>
          </a:p>
        </p:txBody>
      </p:sp>
      <p:sp>
        <p:nvSpPr>
          <p:cNvPr id="3" name="Text Placeholder 2"/>
          <p:cNvSpPr>
            <a:spLocks noGrp="1"/>
          </p:cNvSpPr>
          <p:nvPr>
            <p:ph type="body" idx="1"/>
          </p:nvPr>
        </p:nvSpPr>
        <p:spPr/>
        <p:txBody>
          <a:bodyPr>
            <a:normAutofit/>
          </a:bodyPr>
          <a:lstStyle/>
          <a:p>
            <a:r>
              <a:rPr lang="en-IN" sz="2000" dirty="0">
                <a:latin typeface="Times New Roman" panose="02020603050405020304" pitchFamily="18" charset="0"/>
                <a:cs typeface="Times New Roman" panose="02020603050405020304" pitchFamily="18" charset="0"/>
              </a:rPr>
              <a:t>Web page that was designed to deploy into the EC2 instance: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82" y="0"/>
            <a:ext cx="3233635" cy="5143500"/>
          </a:xfrm>
          <a:prstGeom prst="rect">
            <a:avLst/>
          </a:prstGeom>
        </p:spPr>
      </p:pic>
    </p:spTree>
    <p:extLst>
      <p:ext uri="{BB962C8B-B14F-4D97-AF65-F5344CB8AC3E}">
        <p14:creationId xmlns:p14="http://schemas.microsoft.com/office/powerpoint/2010/main" val="100379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22" y="410771"/>
            <a:ext cx="5611091" cy="475562"/>
          </a:xfrm>
        </p:spPr>
        <p:txBody>
          <a:bodyPr>
            <a:normAutofit/>
          </a:bodyPr>
          <a:lstStyle/>
          <a:p>
            <a:pPr algn="ctr"/>
            <a:r>
              <a:rPr lang="en-IN" sz="2800" dirty="0" smtClean="0">
                <a:latin typeface="Times New Roman" panose="02020603050405020304" pitchFamily="18" charset="0"/>
                <a:cs typeface="Times New Roman" panose="02020603050405020304" pitchFamily="18" charset="0"/>
              </a:rPr>
              <a:t>Auto Scaling Flow </a:t>
            </a:r>
            <a:endParaRPr lang="en-IN" sz="2800" dirty="0">
              <a:latin typeface="Times New Roman" panose="02020603050405020304" pitchFamily="18" charset="0"/>
              <a:cs typeface="Times New Roman" panose="02020603050405020304" pitchFamily="18" charset="0"/>
            </a:endParaRPr>
          </a:p>
        </p:txBody>
      </p:sp>
      <p:sp>
        <p:nvSpPr>
          <p:cNvPr id="4" name="Oval 3"/>
          <p:cNvSpPr/>
          <p:nvPr/>
        </p:nvSpPr>
        <p:spPr>
          <a:xfrm>
            <a:off x="1601671" y="1720878"/>
            <a:ext cx="972108" cy="631794"/>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Times New Roman" pitchFamily="18" charset="0"/>
                <a:cs typeface="Times New Roman" pitchFamily="18" charset="0"/>
              </a:rPr>
              <a:t>Load Balancer URL</a:t>
            </a:r>
          </a:p>
        </p:txBody>
      </p:sp>
      <p:sp>
        <p:nvSpPr>
          <p:cNvPr id="6" name="Oval 5"/>
          <p:cNvSpPr/>
          <p:nvPr/>
        </p:nvSpPr>
        <p:spPr>
          <a:xfrm>
            <a:off x="6280329" y="1383618"/>
            <a:ext cx="1242138" cy="113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accent2">
                  <a:lumMod val="60000"/>
                  <a:lumOff val="40000"/>
                </a:schemeClr>
              </a:solidFill>
            </a:endParaRPr>
          </a:p>
        </p:txBody>
      </p:sp>
      <p:sp>
        <p:nvSpPr>
          <p:cNvPr id="8" name="Oval 7"/>
          <p:cNvSpPr/>
          <p:nvPr/>
        </p:nvSpPr>
        <p:spPr>
          <a:xfrm>
            <a:off x="4896037" y="3033486"/>
            <a:ext cx="2926283" cy="1764123"/>
          </a:xfrm>
          <a:prstGeom prst="ellipse">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8"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61105" y="1694841"/>
            <a:ext cx="1083848" cy="495402"/>
          </a:xfrm>
        </p:spPr>
      </p:pic>
      <p:sp>
        <p:nvSpPr>
          <p:cNvPr id="19" name="Oval 18"/>
          <p:cNvSpPr/>
          <p:nvPr/>
        </p:nvSpPr>
        <p:spPr>
          <a:xfrm>
            <a:off x="1989144" y="3446218"/>
            <a:ext cx="1763334" cy="135139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887" y="3718184"/>
            <a:ext cx="1411849" cy="807459"/>
          </a:xfrm>
          <a:prstGeom prst="rect">
            <a:avLst/>
          </a:prstGeom>
        </p:spPr>
      </p:pic>
      <p:sp>
        <p:nvSpPr>
          <p:cNvPr id="25" name="TextBox 24"/>
          <p:cNvSpPr txBox="1"/>
          <p:nvPr/>
        </p:nvSpPr>
        <p:spPr>
          <a:xfrm>
            <a:off x="6435909" y="2517744"/>
            <a:ext cx="1768774" cy="577081"/>
          </a:xfrm>
          <a:prstGeom prst="rect">
            <a:avLst/>
          </a:prstGeom>
          <a:noFill/>
        </p:spPr>
        <p:txBody>
          <a:bodyPr wrap="square" rtlCol="0">
            <a:spAutoFit/>
          </a:bodyPr>
          <a:lstStyle/>
          <a:p>
            <a:r>
              <a:rPr lang="en-IN" sz="1050" dirty="0">
                <a:latin typeface="Times New Roman" pitchFamily="18" charset="0"/>
                <a:cs typeface="Times New Roman" pitchFamily="18" charset="0"/>
              </a:rPr>
              <a:t>C.P.U load increases </a:t>
            </a:r>
          </a:p>
          <a:p>
            <a:r>
              <a:rPr lang="en-IN" sz="1050" dirty="0">
                <a:latin typeface="Times New Roman" pitchFamily="18" charset="0"/>
                <a:cs typeface="Times New Roman" pitchFamily="18" charset="0"/>
              </a:rPr>
              <a:t>Then automatic allocation </a:t>
            </a:r>
          </a:p>
          <a:p>
            <a:r>
              <a:rPr lang="en-IN" sz="1050" dirty="0">
                <a:latin typeface="Times New Roman" pitchFamily="18" charset="0"/>
                <a:cs typeface="Times New Roman" pitchFamily="18" charset="0"/>
              </a:rPr>
              <a:t>Of web servers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3" y="3344558"/>
            <a:ext cx="2349962" cy="1038578"/>
          </a:xfrm>
          <a:prstGeom prst="rect">
            <a:avLst/>
          </a:prstGeom>
          <a:solidFill>
            <a:schemeClr val="bg2"/>
          </a:solidFill>
        </p:spPr>
      </p:pic>
      <p:cxnSp>
        <p:nvCxnSpPr>
          <p:cNvPr id="31" name="Elbow Connector 30"/>
          <p:cNvCxnSpPr/>
          <p:nvPr/>
        </p:nvCxnSpPr>
        <p:spPr>
          <a:xfrm rot="16200000" flipH="1">
            <a:off x="6881759" y="2677483"/>
            <a:ext cx="1399072" cy="117656"/>
          </a:xfrm>
          <a:prstGeom prst="bentConnector3">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94122" y="4623978"/>
            <a:ext cx="2764232" cy="415498"/>
          </a:xfrm>
          <a:prstGeom prst="rect">
            <a:avLst/>
          </a:prstGeom>
          <a:noFill/>
        </p:spPr>
        <p:txBody>
          <a:bodyPr wrap="square" rtlCol="0">
            <a:spAutoFit/>
          </a:bodyPr>
          <a:lstStyle/>
          <a:p>
            <a:r>
              <a:rPr lang="en-IN" sz="1050" dirty="0">
                <a:latin typeface="Times New Roman" pitchFamily="18" charset="0"/>
                <a:cs typeface="Times New Roman" pitchFamily="18" charset="0"/>
              </a:rPr>
              <a:t>Auto Scaling and cloud watch triggers  based on alarms</a:t>
            </a:r>
          </a:p>
        </p:txBody>
      </p:sp>
      <p:sp>
        <p:nvSpPr>
          <p:cNvPr id="35" name="Oval 34"/>
          <p:cNvSpPr/>
          <p:nvPr/>
        </p:nvSpPr>
        <p:spPr>
          <a:xfrm>
            <a:off x="5016468" y="1512751"/>
            <a:ext cx="972108" cy="861041"/>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Times New Roman" pitchFamily="18" charset="0"/>
                <a:cs typeface="Times New Roman" pitchFamily="18" charset="0"/>
              </a:rPr>
              <a:t>More Requests are hitting on a web page</a:t>
            </a:r>
          </a:p>
        </p:txBody>
      </p:sp>
      <p:cxnSp>
        <p:nvCxnSpPr>
          <p:cNvPr id="37" name="Straight Arrow Connector 36"/>
          <p:cNvCxnSpPr/>
          <p:nvPr/>
        </p:nvCxnSpPr>
        <p:spPr>
          <a:xfrm>
            <a:off x="2519772" y="2085696"/>
            <a:ext cx="351039" cy="0"/>
          </a:xfrm>
          <a:prstGeom prst="straightConnector1">
            <a:avLst/>
          </a:prstGeom>
          <a:ln w="190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811" y="1059582"/>
            <a:ext cx="1755195" cy="1753633"/>
          </a:xfrm>
          <a:prstGeom prst="rect">
            <a:avLst/>
          </a:prstGeom>
        </p:spPr>
      </p:pic>
      <p:cxnSp>
        <p:nvCxnSpPr>
          <p:cNvPr id="44" name="Elbow Connector 43"/>
          <p:cNvCxnSpPr/>
          <p:nvPr/>
        </p:nvCxnSpPr>
        <p:spPr>
          <a:xfrm rot="10800000" flipV="1">
            <a:off x="3752478" y="4121913"/>
            <a:ext cx="1241643" cy="95822"/>
          </a:xfrm>
          <a:prstGeom prst="bentConnector3">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flipH="1" flipV="1">
            <a:off x="4372799" y="2127959"/>
            <a:ext cx="727519" cy="642993"/>
          </a:xfrm>
          <a:prstGeom prst="bentConnector3">
            <a:avLst>
              <a:gd name="adj1" fmla="val -4009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5" idx="6"/>
            <a:endCxn id="6" idx="2"/>
          </p:cNvCxnSpPr>
          <p:nvPr/>
        </p:nvCxnSpPr>
        <p:spPr>
          <a:xfrm>
            <a:off x="5988576" y="1943272"/>
            <a:ext cx="291753" cy="7409"/>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275856" y="3003798"/>
            <a:ext cx="1097444" cy="253916"/>
          </a:xfrm>
          <a:prstGeom prst="rect">
            <a:avLst/>
          </a:prstGeom>
          <a:noFill/>
        </p:spPr>
        <p:txBody>
          <a:bodyPr wrap="square" rtlCol="0">
            <a:spAutoFit/>
          </a:bodyPr>
          <a:lstStyle/>
          <a:p>
            <a:r>
              <a:rPr lang="en-IN" sz="1050" dirty="0">
                <a:latin typeface="Times New Roman" pitchFamily="18" charset="0"/>
                <a:cs typeface="Times New Roman" pitchFamily="18" charset="0"/>
              </a:rPr>
              <a:t>Web page</a:t>
            </a:r>
          </a:p>
        </p:txBody>
      </p:sp>
      <p:sp>
        <p:nvSpPr>
          <p:cNvPr id="60" name="TextBox 59"/>
          <p:cNvSpPr txBox="1"/>
          <p:nvPr/>
        </p:nvSpPr>
        <p:spPr>
          <a:xfrm>
            <a:off x="1223628" y="4820186"/>
            <a:ext cx="3564397" cy="276999"/>
          </a:xfrm>
          <a:prstGeom prst="rect">
            <a:avLst/>
          </a:prstGeom>
          <a:noFill/>
        </p:spPr>
        <p:txBody>
          <a:bodyPr wrap="square" rtlCol="0">
            <a:spAutoFit/>
          </a:bodyPr>
          <a:lstStyle/>
          <a:p>
            <a:r>
              <a:rPr lang="en-IN" sz="1200" dirty="0">
                <a:latin typeface="Times New Roman" pitchFamily="18" charset="0"/>
                <a:cs typeface="Times New Roman" pitchFamily="18" charset="0"/>
              </a:rPr>
              <a:t>Web servers are created under the same load balancer</a:t>
            </a:r>
          </a:p>
        </p:txBody>
      </p:sp>
    </p:spTree>
    <p:extLst>
      <p:ext uri="{BB962C8B-B14F-4D97-AF65-F5344CB8AC3E}">
        <p14:creationId xmlns:p14="http://schemas.microsoft.com/office/powerpoint/2010/main" val="12222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ppt_x"/>
                                          </p:val>
                                        </p:tav>
                                        <p:tav tm="100000">
                                          <p:val>
                                            <p:strVal val="#ppt_x"/>
                                          </p:val>
                                        </p:tav>
                                      </p:tavLst>
                                    </p:anim>
                                    <p:anim calcmode="lin" valueType="num">
                                      <p:cBhvr additive="base">
                                        <p:cTn id="2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20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circle(in)">
                                      <p:cBhvr>
                                        <p:cTn id="73" dur="20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circle(in)">
                                      <p:cBhvr>
                                        <p:cTn id="78" dur="20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heel(1)">
                                      <p:cBhvr>
                                        <p:cTn id="83" dur="2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heel(1)">
                                      <p:cBhvr>
                                        <p:cTn id="88" dur="20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9" grpId="0" animBg="1"/>
      <p:bldP spid="25" grpId="0"/>
      <p:bldP spid="32" grpId="0"/>
      <p:bldP spid="35" grpId="0" animBg="1"/>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667" y="795337"/>
            <a:ext cx="8229600" cy="85725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Auto Scaling </a:t>
            </a:r>
            <a:r>
              <a:rPr lang="en-US" dirty="0"/>
              <a:t>Output</a:t>
            </a:r>
            <a:br>
              <a:rPr lang="en-US" dirty="0"/>
            </a:b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337"/>
            <a:ext cx="9144000" cy="4348163"/>
          </a:xfrm>
          <a:prstGeom prst="rect">
            <a:avLst/>
          </a:prstGeom>
        </p:spPr>
      </p:pic>
    </p:spTree>
    <p:extLst>
      <p:ext uri="{BB962C8B-B14F-4D97-AF65-F5344CB8AC3E}">
        <p14:creationId xmlns:p14="http://schemas.microsoft.com/office/powerpoint/2010/main" val="2614463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 xmlns:a16="http://schemas.microsoft.com/office/drawing/2014/main" id="{066ACF4C-6F8C-46FC-8362-2E05C90EEAFA}"/>
              </a:ext>
            </a:extLst>
          </p:cNvPr>
          <p:cNvGrpSpPr/>
          <p:nvPr/>
        </p:nvGrpSpPr>
        <p:grpSpPr>
          <a:xfrm>
            <a:off x="-218190" y="-29817"/>
            <a:ext cx="9373733" cy="5143500"/>
            <a:chOff x="-290920" y="0"/>
            <a:chExt cx="12498310" cy="6858000"/>
          </a:xfrm>
        </p:grpSpPr>
        <p:sp>
          <p:nvSpPr>
            <p:cNvPr id="51" name="Rectangle 50">
              <a:extLst>
                <a:ext uri="{FF2B5EF4-FFF2-40B4-BE49-F238E27FC236}">
                  <a16:creationId xmlns=""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Freeform: Shape 51">
              <a:extLst>
                <a:ext uri="{FF2B5EF4-FFF2-40B4-BE49-F238E27FC236}">
                  <a16:creationId xmlns=""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extBox 52">
              <a:extLst>
                <a:ext uri="{FF2B5EF4-FFF2-40B4-BE49-F238E27FC236}">
                  <a16:creationId xmlns="" xmlns:a16="http://schemas.microsoft.com/office/drawing/2014/main" id="{7F4373C1-3934-47C3-8F36-E2FB2615CA87}"/>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54" name="Picture 53">
              <a:extLst>
                <a:ext uri="{FF2B5EF4-FFF2-40B4-BE49-F238E27FC236}">
                  <a16:creationId xmlns=""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 xmlns:a16="http://schemas.microsoft.com/office/drawing/2014/main" id="{150C247F-7990-4945-869D-5E2A900F477F}"/>
              </a:ext>
            </a:extLst>
          </p:cNvPr>
          <p:cNvGrpSpPr/>
          <p:nvPr/>
        </p:nvGrpSpPr>
        <p:grpSpPr>
          <a:xfrm>
            <a:off x="-6599088" y="0"/>
            <a:ext cx="8597169" cy="5143500"/>
            <a:chOff x="213096" y="0"/>
            <a:chExt cx="11462892" cy="6858000"/>
          </a:xfrm>
        </p:grpSpPr>
        <p:sp>
          <p:nvSpPr>
            <p:cNvPr id="56" name="Rectangle 55">
              <a:extLst>
                <a:ext uri="{FF2B5EF4-FFF2-40B4-BE49-F238E27FC236}">
                  <a16:creationId xmlns=""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7" name="Freeform: Shape 56">
              <a:extLst>
                <a:ext uri="{FF2B5EF4-FFF2-40B4-BE49-F238E27FC236}">
                  <a16:creationId xmlns=""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TextBox 57">
              <a:extLst>
                <a:ext uri="{FF2B5EF4-FFF2-40B4-BE49-F238E27FC236}">
                  <a16:creationId xmlns="" xmlns:a16="http://schemas.microsoft.com/office/drawing/2014/main" id="{CD6BDC4B-8313-4203-9F42-C28AC214EB64}"/>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a:t>
              </a:r>
            </a:p>
          </p:txBody>
        </p:sp>
        <p:pic>
          <p:nvPicPr>
            <p:cNvPr id="59" name="Picture 58">
              <a:extLst>
                <a:ext uri="{FF2B5EF4-FFF2-40B4-BE49-F238E27FC236}">
                  <a16:creationId xmlns="" xmlns:a16="http://schemas.microsoft.com/office/drawing/2014/main"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70" name="Rectangle 69">
            <a:extLst>
              <a:ext uri="{FF2B5EF4-FFF2-40B4-BE49-F238E27FC236}">
                <a16:creationId xmlns="" xmlns:a16="http://schemas.microsoft.com/office/drawing/2014/main" id="{371C6EE2-CCA6-4F94-870B-CB9D61CEBE17}"/>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extBox 38"/>
          <p:cNvSpPr txBox="1"/>
          <p:nvPr/>
        </p:nvSpPr>
        <p:spPr>
          <a:xfrm>
            <a:off x="2839615" y="1021867"/>
            <a:ext cx="5057775" cy="3104696"/>
          </a:xfrm>
          <a:prstGeom prst="rect">
            <a:avLst/>
          </a:prstGeom>
          <a:noFill/>
        </p:spPr>
        <p:txBody>
          <a:bodyPr wrap="square" rtlCol="0">
            <a:spAutoFit/>
          </a:bodyPr>
          <a:lstStyle/>
          <a:p>
            <a:pPr>
              <a:buFont typeface="Wingdings" pitchFamily="2" charset="2"/>
              <a:buChar char="v"/>
            </a:pPr>
            <a:endParaRPr lang="en-US" sz="1575" b="1" dirty="0">
              <a:solidFill>
                <a:srgbClr val="801669"/>
              </a:solidFill>
              <a:latin typeface="Lucida Calligraphy" pitchFamily="66" charset="0"/>
            </a:endParaRPr>
          </a:p>
          <a:p>
            <a:pPr>
              <a:buFont typeface="Wingdings" pitchFamily="2" charset="2"/>
              <a:buChar char="v"/>
            </a:pPr>
            <a:r>
              <a:rPr lang="en-US" sz="1575" b="1" dirty="0">
                <a:solidFill>
                  <a:srgbClr val="801669"/>
                </a:solidFill>
                <a:latin typeface="Lucida Calligraphy" pitchFamily="66" charset="0"/>
              </a:rPr>
              <a:t> </a:t>
            </a:r>
            <a:r>
              <a:rPr lang="en-US" sz="1800" b="1" dirty="0">
                <a:solidFill>
                  <a:srgbClr val="7030A0"/>
                </a:solidFill>
                <a:latin typeface="Times New Roman" panose="02020603050405020304" pitchFamily="18" charset="0"/>
                <a:cs typeface="Times New Roman" panose="02020603050405020304" pitchFamily="18" charset="0"/>
              </a:rPr>
              <a:t>Introduction</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Issues in implementation</a:t>
            </a:r>
          </a:p>
          <a:p>
            <a:pPr>
              <a:buFont typeface="Wingdings" pitchFamily="2" charset="2"/>
              <a:buChar char="v"/>
            </a:pPr>
            <a:r>
              <a:rPr lang="en" sz="1800" b="1" dirty="0">
                <a:solidFill>
                  <a:srgbClr val="7030A0"/>
                </a:solidFill>
                <a:latin typeface="Times New Roman" panose="02020603050405020304" pitchFamily="18" charset="0"/>
                <a:cs typeface="Times New Roman" panose="02020603050405020304" pitchFamily="18" charset="0"/>
              </a:rPr>
              <a:t> Objective</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S/W,H/W and services requirements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 sz="1800" b="1" dirty="0">
                <a:solidFill>
                  <a:srgbClr val="7030A0"/>
                </a:solidFill>
                <a:latin typeface="Times New Roman" panose="02020603050405020304" pitchFamily="18" charset="0"/>
                <a:cs typeface="Times New Roman" panose="02020603050405020304" pitchFamily="18" charset="0"/>
              </a:rPr>
              <a:t>Advantages of  proposed  approach</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Block Diagram</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Applications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Conclusion </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Future work</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References</a:t>
            </a:r>
          </a:p>
        </p:txBody>
      </p:sp>
      <p:sp>
        <p:nvSpPr>
          <p:cNvPr id="40" name="TextBox 39"/>
          <p:cNvSpPr txBox="1"/>
          <p:nvPr/>
        </p:nvSpPr>
        <p:spPr>
          <a:xfrm>
            <a:off x="2839615" y="701168"/>
            <a:ext cx="4929188" cy="553998"/>
          </a:xfrm>
          <a:prstGeom prst="rect">
            <a:avLst/>
          </a:prstGeom>
          <a:noFill/>
        </p:spPr>
        <p:txBody>
          <a:bodyPr wrap="square" rtlCol="0">
            <a:spAutoFit/>
          </a:bodyPr>
          <a:lstStyle/>
          <a:p>
            <a:pPr algn="ctr"/>
            <a:r>
              <a:rPr lang="en-US" sz="3000" b="1" dirty="0">
                <a:solidFill>
                  <a:srgbClr val="C00000"/>
                </a:solidFill>
                <a:latin typeface="Times New Roman" panose="02020603050405020304" pitchFamily="18" charset="0"/>
                <a:cs typeface="Times New Roman" panose="02020603050405020304" pitchFamily="18" charset="0"/>
              </a:rPr>
              <a:t>CONTENTS</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9024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169" y="0"/>
            <a:ext cx="8229600" cy="857250"/>
          </a:xfrm>
        </p:spPr>
        <p:txBody>
          <a:bodyPr>
            <a:normAutofit fontScale="90000"/>
          </a:bodyPr>
          <a:lstStyle/>
          <a:p>
            <a:r>
              <a:rPr lang="en-US" dirty="0"/>
              <a:t/>
            </a:r>
            <a:br>
              <a:rPr lang="en-US" dirty="0"/>
            </a:br>
            <a:r>
              <a:rPr lang="en-US" dirty="0" err="1" smtClean="0"/>
              <a:t>Cont</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4357687"/>
          </a:xfrm>
          <a:prstGeom prst="rect">
            <a:avLst/>
          </a:prstGeom>
        </p:spPr>
      </p:pic>
    </p:spTree>
    <p:extLst>
      <p:ext uri="{BB962C8B-B14F-4D97-AF65-F5344CB8AC3E}">
        <p14:creationId xmlns:p14="http://schemas.microsoft.com/office/powerpoint/2010/main" val="495358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IOT 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87" y="1685007"/>
            <a:ext cx="7743825" cy="3133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103" y="1632620"/>
            <a:ext cx="2819400" cy="16192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54" y="2497022"/>
            <a:ext cx="2689403" cy="178677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055" y="1551444"/>
            <a:ext cx="2105728" cy="3133725"/>
          </a:xfrm>
          <a:prstGeom prst="rect">
            <a:avLst/>
          </a:prstGeom>
        </p:spPr>
      </p:pic>
    </p:spTree>
    <p:extLst>
      <p:ext uri="{BB962C8B-B14F-4D97-AF65-F5344CB8AC3E}">
        <p14:creationId xmlns:p14="http://schemas.microsoft.com/office/powerpoint/2010/main" val="540509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85750"/>
            <a:ext cx="6172200" cy="685800"/>
          </a:xfrm>
        </p:spPr>
        <p:txBody>
          <a:bodyPr>
            <a:normAutofit fontScale="90000"/>
          </a:bodyPr>
          <a:lstStyle/>
          <a:p>
            <a:pPr algn="l"/>
            <a:r>
              <a:rPr lang="en-IN" b="1" i="1" dirty="0">
                <a:solidFill>
                  <a:srgbClr val="002060"/>
                </a:solidFill>
              </a:rPr>
              <a:t/>
            </a:r>
            <a:br>
              <a:rPr lang="en-IN" b="1" i="1" dirty="0">
                <a:solidFill>
                  <a:srgbClr val="002060"/>
                </a:solidFill>
              </a:rPr>
            </a:br>
            <a:r>
              <a:rPr lang="en-IN" b="1" i="1" dirty="0">
                <a:solidFill>
                  <a:srgbClr val="002060"/>
                </a:solidFill>
              </a:rPr>
              <a:t> </a:t>
            </a:r>
            <a:br>
              <a:rPr lang="en-IN" b="1" i="1" dirty="0">
                <a:solidFill>
                  <a:srgbClr val="002060"/>
                </a:solidFill>
              </a:rPr>
            </a:br>
            <a:r>
              <a:rPr lang="en-IN" b="1" i="1" dirty="0">
                <a:solidFill>
                  <a:srgbClr val="002060"/>
                </a:solidFill>
              </a:rPr>
              <a:t/>
            </a:r>
            <a:br>
              <a:rPr lang="en-IN" b="1" i="1" dirty="0">
                <a:solidFill>
                  <a:srgbClr val="002060"/>
                </a:solidFill>
              </a:rPr>
            </a:br>
            <a:r>
              <a:rPr lang="en-IN" sz="2700" b="1" i="1" dirty="0">
                <a:solidFill>
                  <a:srgbClr val="002060"/>
                </a:solidFill>
              </a:rPr>
              <a:t>:</a:t>
            </a:r>
            <a:br>
              <a:rPr lang="en-IN" sz="2700" b="1" i="1" dirty="0">
                <a:solidFill>
                  <a:srgbClr val="002060"/>
                </a:solidFill>
              </a:rPr>
            </a:br>
            <a:r>
              <a:rPr lang="en-IN" sz="2700" b="1" i="1" dirty="0">
                <a:solidFill>
                  <a:srgbClr val="002060"/>
                </a:solidFill>
              </a:rPr>
              <a:t/>
            </a:r>
            <a:br>
              <a:rPr lang="en-IN" sz="2700" b="1" i="1" dirty="0">
                <a:solidFill>
                  <a:srgbClr val="002060"/>
                </a:solidFill>
              </a:rPr>
            </a:br>
            <a:r>
              <a:rPr lang="en-US" dirty="0">
                <a:solidFill>
                  <a:srgbClr val="002060"/>
                </a:solidFill>
              </a:rPr>
              <a:t/>
            </a:r>
            <a:br>
              <a:rPr lang="en-US" dirty="0">
                <a:solidFill>
                  <a:srgbClr val="002060"/>
                </a:solidFill>
              </a:rPr>
            </a:br>
            <a:endParaRPr lang="en-US" dirty="0">
              <a:solidFill>
                <a:srgbClr val="002060"/>
              </a:solidFill>
            </a:endParaRPr>
          </a:p>
        </p:txBody>
      </p:sp>
      <p:sp>
        <p:nvSpPr>
          <p:cNvPr id="3" name="Content Placeholder 2"/>
          <p:cNvSpPr>
            <a:spLocks noGrp="1"/>
          </p:cNvSpPr>
          <p:nvPr>
            <p:ph idx="1"/>
          </p:nvPr>
        </p:nvSpPr>
        <p:spPr>
          <a:xfrm>
            <a:off x="326065" y="457201"/>
            <a:ext cx="8817935" cy="4137422"/>
          </a:xfrm>
        </p:spPr>
        <p:txBody>
          <a:bodyPr>
            <a:normAutofit fontScale="62500" lnSpcReduction="20000"/>
          </a:bodyPr>
          <a:lstStyle/>
          <a:p>
            <a:pPr>
              <a:buFont typeface="Wingdings" pitchFamily="2" charset="2"/>
              <a:buChar char="q"/>
            </a:pPr>
            <a:r>
              <a:rPr lang="en-IN" sz="2600" b="1" i="1" dirty="0">
                <a:solidFill>
                  <a:srgbClr val="002060"/>
                </a:solidFill>
                <a:latin typeface="Times New Roman" panose="02020603050405020304" pitchFamily="18" charset="0"/>
                <a:cs typeface="Times New Roman" panose="02020603050405020304" pitchFamily="18" charset="0"/>
              </a:rPr>
              <a:t>MQTT PROTOCOL</a:t>
            </a:r>
            <a:endParaRPr lang="en-IN" sz="2600" dirty="0">
              <a:latin typeface="Times New Roman" panose="02020603050405020304" pitchFamily="18" charset="0"/>
              <a:cs typeface="Times New Roman" panose="02020603050405020304" pitchFamily="18" charset="0"/>
            </a:endParaRPr>
          </a:p>
          <a:p>
            <a:pPr>
              <a:buFont typeface="Wingdings" pitchFamily="2" charset="2"/>
              <a:buChar char="q"/>
            </a:pPr>
            <a:endParaRPr lang="en-IN" sz="1575" dirty="0"/>
          </a:p>
          <a:p>
            <a:pPr>
              <a:buFont typeface="Wingdings" pitchFamily="2" charset="2"/>
              <a:buChar char="q"/>
            </a:pPr>
            <a:r>
              <a:rPr lang="en-IN" sz="2900" dirty="0">
                <a:latin typeface="Times New Roman" panose="02020603050405020304" pitchFamily="18" charset="0"/>
                <a:cs typeface="Times New Roman" panose="02020603050405020304" pitchFamily="18" charset="0"/>
              </a:rPr>
              <a:t>MQTT means Message Queuing Telemetry Transport. It is small size, light weight, low power usage, minimized data packets and ease of implementation .it is used for “machine-to-machine” connection.</a:t>
            </a:r>
          </a:p>
          <a:p>
            <a:pPr>
              <a:buNone/>
            </a:pPr>
            <a:endParaRPr lang="en-IN" sz="2900" dirty="0">
              <a:latin typeface="Times New Roman" panose="02020603050405020304" pitchFamily="18" charset="0"/>
              <a:cs typeface="Times New Roman" panose="02020603050405020304" pitchFamily="18" charset="0"/>
            </a:endParaRPr>
          </a:p>
          <a:p>
            <a:pPr>
              <a:buNone/>
            </a:pPr>
            <a:endParaRPr lang="en-US" sz="1575" dirty="0"/>
          </a:p>
          <a:p>
            <a:pPr>
              <a:buNone/>
            </a:pPr>
            <a:r>
              <a:rPr lang="en-IN" b="1" i="1" dirty="0">
                <a:solidFill>
                  <a:srgbClr val="002060"/>
                </a:solidFill>
              </a:rPr>
              <a:t>  </a:t>
            </a:r>
            <a:r>
              <a:rPr lang="en-IN" sz="2600" b="1" i="1" dirty="0">
                <a:solidFill>
                  <a:srgbClr val="002060"/>
                </a:solidFill>
                <a:latin typeface="Times New Roman" panose="02020603050405020304" pitchFamily="18" charset="0"/>
                <a:cs typeface="Times New Roman" panose="02020603050405020304" pitchFamily="18" charset="0"/>
              </a:rPr>
              <a:t>Working:</a:t>
            </a:r>
            <a:endParaRPr lang="en-US" sz="2600" dirty="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1350" dirty="0"/>
              <a:t> </a:t>
            </a:r>
            <a:r>
              <a:rPr lang="en-IN" sz="2900" dirty="0">
                <a:latin typeface="Times New Roman" panose="02020603050405020304" pitchFamily="18" charset="0"/>
                <a:cs typeface="Times New Roman" panose="02020603050405020304" pitchFamily="18" charset="0"/>
              </a:rPr>
              <a:t>MQTT is based on clients and a server. The server is the one who is responsible for handling the client’s requests of receiving or sending data between each other. MQTT server is called a broker and the clients are simply the connected devices.</a:t>
            </a:r>
            <a:endParaRPr lang="en-US" sz="2900" dirty="0">
              <a:latin typeface="Times New Roman" panose="02020603050405020304" pitchFamily="18" charset="0"/>
              <a:cs typeface="Times New Roman" panose="02020603050405020304" pitchFamily="18" charset="0"/>
            </a:endParaRP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send data to the broker, we call this operation a “publish”.</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receive data from the broker, we call this operation a “subscribe”.</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Publish, is the process a device does to send its message to the broker.</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Subscribe, where a device does to retrieve a message from the broker.</a:t>
            </a:r>
          </a:p>
          <a:p>
            <a:endParaRPr lang="en-US" dirty="0"/>
          </a:p>
        </p:txBody>
      </p:sp>
    </p:spTree>
    <p:extLst>
      <p:ext uri="{BB962C8B-B14F-4D97-AF65-F5344CB8AC3E}">
        <p14:creationId xmlns:p14="http://schemas.microsoft.com/office/powerpoint/2010/main" val="707273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1sheeld.com/wp-content/uploads/2018/07/mqtt-flow.png"/>
          <p:cNvPicPr>
            <a:picLocks noGrp="1"/>
          </p:cNvPicPr>
          <p:nvPr>
            <p:ph idx="1"/>
          </p:nvPr>
        </p:nvPicPr>
        <p:blipFill>
          <a:blip r:embed="rId2"/>
          <a:srcRect/>
          <a:stretch>
            <a:fillRect/>
          </a:stretch>
        </p:blipFill>
        <p:spPr bwMode="auto">
          <a:xfrm>
            <a:off x="2293144" y="1729384"/>
            <a:ext cx="4557713" cy="2336006"/>
          </a:xfrm>
          <a:prstGeom prst="rect">
            <a:avLst/>
          </a:prstGeom>
          <a:noFill/>
          <a:ln w="9525">
            <a:noFill/>
            <a:miter lim="800000"/>
            <a:headEnd/>
            <a:tailEnd/>
          </a:ln>
        </p:spPr>
      </p:pic>
      <p:sp>
        <p:nvSpPr>
          <p:cNvPr id="5" name="Rectangle 4"/>
          <p:cNvSpPr/>
          <p:nvPr/>
        </p:nvSpPr>
        <p:spPr>
          <a:xfrm>
            <a:off x="1337044" y="262502"/>
            <a:ext cx="7537598" cy="1631216"/>
          </a:xfrm>
          <a:prstGeom prst="rect">
            <a:avLst/>
          </a:prstGeom>
        </p:spPr>
        <p:txBody>
          <a:bodyPr wrap="square">
            <a:spAutoFit/>
          </a:bodyPr>
          <a:lstStyle/>
          <a:p>
            <a:pPr lvl="0" fontAlgn="base">
              <a:spcBef>
                <a:spcPct val="0"/>
              </a:spcBef>
              <a:spcAft>
                <a:spcPct val="0"/>
              </a:spcAft>
            </a:pPr>
            <a:r>
              <a:rPr lang="en-US" sz="2000" b="1" i="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Sending  sensor data to client through MQTT protocol:</a:t>
            </a:r>
            <a:endParaRPr lang="en-US"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The data such as temperature and humidity values from publisher is send to the </a:t>
            </a:r>
            <a:r>
              <a:rPr lang="en-US" sz="2000" b="1" dirty="0" err="1">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mqtt</a:t>
            </a:r>
            <a:r>
              <a:rPr lang="en-US" sz="2000" b="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broker</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4F4F4F"/>
                </a:solidFill>
                <a:latin typeface="Times New Roman" panose="02020603050405020304" pitchFamily="18" charset="0"/>
                <a:ea typeface="Calibri" pitchFamily="34" charset="0"/>
                <a:cs typeface="Times New Roman" panose="02020603050405020304" pitchFamily="18" charset="0"/>
              </a:rPr>
              <a:t> The broker role here is to take the message “temperature value” and deliver </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through a message to the subscriber phone or application.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026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PUBLISHER OUTPUT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8896"/>
            <a:ext cx="9144000" cy="4598341"/>
          </a:xfrm>
          <a:prstGeom prst="rect">
            <a:avLst/>
          </a:prstGeom>
        </p:spPr>
      </p:pic>
    </p:spTree>
    <p:extLst>
      <p:ext uri="{BB962C8B-B14F-4D97-AF65-F5344CB8AC3E}">
        <p14:creationId xmlns:p14="http://schemas.microsoft.com/office/powerpoint/2010/main" val="1012858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a:t>
            </a:r>
            <a:r>
              <a:rPr lang="en-US" dirty="0" smtClean="0"/>
              <a:t>SUBSCRIBER </a:t>
            </a:r>
            <a:r>
              <a:rPr lang="en-US" dirty="0"/>
              <a:t>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12" y="2042567"/>
            <a:ext cx="5658640" cy="914528"/>
          </a:xfrm>
          <a:prstGeom prst="rect">
            <a:avLst/>
          </a:prstGeom>
        </p:spPr>
      </p:pic>
    </p:spTree>
    <p:extLst>
      <p:ext uri="{BB962C8B-B14F-4D97-AF65-F5344CB8AC3E}">
        <p14:creationId xmlns:p14="http://schemas.microsoft.com/office/powerpoint/2010/main" val="343963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0"/>
            <a:ext cx="7688700" cy="502276"/>
          </a:xfrm>
        </p:spPr>
        <p:txBody>
          <a:bodyPr>
            <a:normAutofit fontScale="90000"/>
          </a:bodyPr>
          <a:lstStyle/>
          <a:p>
            <a:r>
              <a:rPr lang="en-IN" dirty="0" smtClean="0"/>
              <a:t>IOT page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 y="1051988"/>
            <a:ext cx="9144000" cy="3472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5846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a:t>
            </a:r>
            <a:endParaRPr lang="en-US" dirty="0"/>
          </a:p>
        </p:txBody>
      </p:sp>
      <p:sp>
        <p:nvSpPr>
          <p:cNvPr id="3" name="Text Placeholder 2"/>
          <p:cNvSpPr>
            <a:spLocks noGrp="1"/>
          </p:cNvSpPr>
          <p:nvPr>
            <p:ph type="body"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DB OUTPUT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903" y="0"/>
            <a:ext cx="3180161" cy="5143500"/>
          </a:xfrm>
          <a:prstGeom prst="rect">
            <a:avLst/>
          </a:prstGeom>
        </p:spPr>
      </p:pic>
    </p:spTree>
    <p:extLst>
      <p:ext uri="{BB962C8B-B14F-4D97-AF65-F5344CB8AC3E}">
        <p14:creationId xmlns:p14="http://schemas.microsoft.com/office/powerpoint/2010/main" val="3897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Network Security</a:t>
            </a:r>
          </a:p>
        </p:txBody>
      </p:sp>
      <p:sp>
        <p:nvSpPr>
          <p:cNvPr id="3" name="Content Placeholder 2"/>
          <p:cNvSpPr>
            <a:spLocks noGrp="1"/>
          </p:cNvSpPr>
          <p:nvPr>
            <p:ph idx="1"/>
          </p:nvPr>
        </p:nvSpPr>
        <p:spPr/>
        <p:txBody>
          <a:bodyPr>
            <a:normAutofit/>
          </a:bodyPr>
          <a:lstStyle/>
          <a:p>
            <a:r>
              <a:rPr lang="en-US" sz="1800" dirty="0" err="1">
                <a:latin typeface="Times New Roman" panose="02020603050405020304" pitchFamily="18" charset="0"/>
                <a:cs typeface="Times New Roman" panose="02020603050405020304" pitchFamily="18" charset="0"/>
              </a:rPr>
              <a:t>Dhcp</a:t>
            </a:r>
            <a:r>
              <a:rPr lang="en-US" sz="1800" dirty="0">
                <a:latin typeface="Times New Roman" panose="02020603050405020304" pitchFamily="18" charset="0"/>
                <a:cs typeface="Times New Roman" panose="02020603050405020304" pitchFamily="18" charset="0"/>
              </a:rPr>
              <a:t> Snooping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6" y="1819814"/>
            <a:ext cx="4428790" cy="3323686"/>
          </a:xfrm>
          <a:prstGeom prst="rect">
            <a:avLst/>
          </a:prstGeom>
        </p:spPr>
      </p:pic>
      <p:pic>
        <p:nvPicPr>
          <p:cNvPr id="5" name="Picture 4" descr="C:\Users\Kranthi\Desktop\DHCP SNOOPING RESULT.PNG"/>
          <p:cNvPicPr/>
          <p:nvPr/>
        </p:nvPicPr>
        <p:blipFill>
          <a:blip r:embed="rId3">
            <a:extLst>
              <a:ext uri="{28A0092B-C50C-407E-A947-70E740481C1C}">
                <a14:useLocalDpi xmlns:a14="http://schemas.microsoft.com/office/drawing/2010/main" val="0"/>
              </a:ext>
            </a:extLst>
          </a:blip>
          <a:srcRect/>
          <a:stretch>
            <a:fillRect/>
          </a:stretch>
        </p:blipFill>
        <p:spPr bwMode="auto">
          <a:xfrm>
            <a:off x="4912581" y="1791457"/>
            <a:ext cx="4000500" cy="2141220"/>
          </a:xfrm>
          <a:prstGeom prst="rect">
            <a:avLst/>
          </a:prstGeom>
          <a:noFill/>
          <a:ln>
            <a:noFill/>
          </a:ln>
        </p:spPr>
      </p:pic>
    </p:spTree>
    <p:extLst>
      <p:ext uri="{BB962C8B-B14F-4D97-AF65-F5344CB8AC3E}">
        <p14:creationId xmlns:p14="http://schemas.microsoft.com/office/powerpoint/2010/main" val="3549173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Site to Site VPN</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44" y="2024686"/>
            <a:ext cx="5784081" cy="2903472"/>
          </a:xfrm>
          <a:prstGeom prst="rect">
            <a:avLst/>
          </a:prstGeom>
        </p:spPr>
      </p:pic>
    </p:spTree>
    <p:extLst>
      <p:ext uri="{BB962C8B-B14F-4D97-AF65-F5344CB8AC3E}">
        <p14:creationId xmlns:p14="http://schemas.microsoft.com/office/powerpoint/2010/main" val="2592360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 xmlns:a16="http://schemas.microsoft.com/office/drawing/2014/main" id="{BC3001EC-9F33-4C39-B780-199714C83EA2}"/>
              </a:ext>
            </a:extLst>
          </p:cNvPr>
          <p:cNvGrpSpPr/>
          <p:nvPr/>
        </p:nvGrpSpPr>
        <p:grpSpPr>
          <a:xfrm>
            <a:off x="-218190" y="0"/>
            <a:ext cx="9373733" cy="5143500"/>
            <a:chOff x="-290920" y="0"/>
            <a:chExt cx="12498310" cy="6858000"/>
          </a:xfrm>
        </p:grpSpPr>
        <p:sp>
          <p:nvSpPr>
            <p:cNvPr id="34" name="Rectangle 33">
              <a:extLst>
                <a:ext uri="{FF2B5EF4-FFF2-40B4-BE49-F238E27FC236}">
                  <a16:creationId xmlns=""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 name="Freeform: Shape 34">
              <a:extLst>
                <a:ext uri="{FF2B5EF4-FFF2-40B4-BE49-F238E27FC236}">
                  <a16:creationId xmlns=""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 xmlns:a16="http://schemas.microsoft.com/office/drawing/2014/main" id="{2151F346-69C6-4F86-BC1F-C57BA2384CC6}"/>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Content</a:t>
              </a:r>
              <a:endParaRPr lang="en-US" sz="2700" b="1" dirty="0">
                <a:solidFill>
                  <a:srgbClr val="F0EEF0"/>
                </a:solidFill>
                <a:latin typeface="Tw Cen MT" panose="020B0602020104020603" pitchFamily="34" charset="0"/>
              </a:endParaRPr>
            </a:p>
          </p:txBody>
        </p:sp>
        <p:pic>
          <p:nvPicPr>
            <p:cNvPr id="37" name="Picture 36">
              <a:extLst>
                <a:ext uri="{FF2B5EF4-FFF2-40B4-BE49-F238E27FC236}">
                  <a16:creationId xmlns="" xmlns:a16="http://schemas.microsoft.com/office/drawing/2014/main"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 xmlns:a16="http://schemas.microsoft.com/office/drawing/2014/main" id="{63E93C38-ECA5-4094-81E9-196A3BD19EBD}"/>
              </a:ext>
            </a:extLst>
          </p:cNvPr>
          <p:cNvGrpSpPr/>
          <p:nvPr/>
        </p:nvGrpSpPr>
        <p:grpSpPr>
          <a:xfrm>
            <a:off x="170091" y="-2"/>
            <a:ext cx="8585626" cy="5143500"/>
            <a:chOff x="213096" y="0"/>
            <a:chExt cx="11447501" cy="6858000"/>
          </a:xfrm>
        </p:grpSpPr>
        <p:sp>
          <p:nvSpPr>
            <p:cNvPr id="39" name="Rectangle 38">
              <a:extLst>
                <a:ext uri="{FF2B5EF4-FFF2-40B4-BE49-F238E27FC236}">
                  <a16:creationId xmlns=""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Freeform: Shape 39">
              <a:extLst>
                <a:ext uri="{FF2B5EF4-FFF2-40B4-BE49-F238E27FC236}">
                  <a16:creationId xmlns=""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40">
              <a:extLst>
                <a:ext uri="{FF2B5EF4-FFF2-40B4-BE49-F238E27FC236}">
                  <a16:creationId xmlns="" xmlns:a16="http://schemas.microsoft.com/office/drawing/2014/main" id="{90DCA374-CD21-448B-8791-8A04A9A9A552}"/>
                </a:ext>
              </a:extLst>
            </p:cNvPr>
            <p:cNvSpPr txBox="1"/>
            <p:nvPr/>
          </p:nvSpPr>
          <p:spPr>
            <a:xfrm rot="16200000">
              <a:off x="10255665" y="3042687"/>
              <a:ext cx="2087604"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Platforms</a:t>
              </a:r>
            </a:p>
          </p:txBody>
        </p:sp>
        <p:pic>
          <p:nvPicPr>
            <p:cNvPr id="42" name="Picture 41">
              <a:extLst>
                <a:ext uri="{FF2B5EF4-FFF2-40B4-BE49-F238E27FC236}">
                  <a16:creationId xmlns=""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84" name="Rectangle 83">
            <a:extLst>
              <a:ext uri="{FF2B5EF4-FFF2-40B4-BE49-F238E27FC236}">
                <a16:creationId xmlns="" xmlns:a16="http://schemas.microsoft.com/office/drawing/2014/main" id="{3C6BBB46-3AAE-49B1-8F56-3535CC357FEB}"/>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6" name="Group 95">
            <a:extLst>
              <a:ext uri="{FF2B5EF4-FFF2-40B4-BE49-F238E27FC236}">
                <a16:creationId xmlns="" xmlns:a16="http://schemas.microsoft.com/office/drawing/2014/main" id="{183EA2CA-A17F-4A6A-AC3E-6F8757F77880}"/>
              </a:ext>
            </a:extLst>
          </p:cNvPr>
          <p:cNvGrpSpPr/>
          <p:nvPr/>
        </p:nvGrpSpPr>
        <p:grpSpPr>
          <a:xfrm>
            <a:off x="6062325" y="1138916"/>
            <a:ext cx="1193687" cy="1400175"/>
            <a:chOff x="6488272" y="2209800"/>
            <a:chExt cx="1591582" cy="1866900"/>
          </a:xfrm>
        </p:grpSpPr>
        <p:sp>
          <p:nvSpPr>
            <p:cNvPr id="97" name="Rectangle: Top Corners Rounded 96">
              <a:extLst>
                <a:ext uri="{FF2B5EF4-FFF2-40B4-BE49-F238E27FC236}">
                  <a16:creationId xmlns=""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8" name="TextBox 97">
              <a:extLst>
                <a:ext uri="{FF2B5EF4-FFF2-40B4-BE49-F238E27FC236}">
                  <a16:creationId xmlns="" xmlns:a16="http://schemas.microsoft.com/office/drawing/2014/main" id="{D9A6427C-7201-480C-B8BA-C01C9BCA7B52}"/>
                </a:ext>
              </a:extLst>
            </p:cNvPr>
            <p:cNvSpPr txBox="1"/>
            <p:nvPr/>
          </p:nvSpPr>
          <p:spPr>
            <a:xfrm>
              <a:off x="6595201" y="2213415"/>
              <a:ext cx="1362986" cy="1231107"/>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N/w SEC</a:t>
              </a:r>
            </a:p>
          </p:txBody>
        </p:sp>
        <p:sp>
          <p:nvSpPr>
            <p:cNvPr id="99" name="TextBox 98">
              <a:extLst>
                <a:ext uri="{FF2B5EF4-FFF2-40B4-BE49-F238E27FC236}">
                  <a16:creationId xmlns="" xmlns:a16="http://schemas.microsoft.com/office/drawing/2014/main" id="{74F68486-5533-4B47-B6BA-92533CBB4036}"/>
                </a:ext>
              </a:extLst>
            </p:cNvPr>
            <p:cNvSpPr txBox="1"/>
            <p:nvPr/>
          </p:nvSpPr>
          <p:spPr>
            <a:xfrm>
              <a:off x="6836847"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0" name="Group 99">
            <a:extLst>
              <a:ext uri="{FF2B5EF4-FFF2-40B4-BE49-F238E27FC236}">
                <a16:creationId xmlns="" xmlns:a16="http://schemas.microsoft.com/office/drawing/2014/main" id="{12310FCA-56F2-4778-94B7-C1B5FD53AE20}"/>
              </a:ext>
            </a:extLst>
          </p:cNvPr>
          <p:cNvGrpSpPr/>
          <p:nvPr/>
        </p:nvGrpSpPr>
        <p:grpSpPr>
          <a:xfrm>
            <a:off x="4109470" y="1118578"/>
            <a:ext cx="1354081" cy="1420513"/>
            <a:chOff x="3884465" y="2182683"/>
            <a:chExt cx="1805441" cy="1894017"/>
          </a:xfrm>
        </p:grpSpPr>
        <p:sp>
          <p:nvSpPr>
            <p:cNvPr id="101" name="Rectangle: Top Corners Rounded 100">
              <a:extLst>
                <a:ext uri="{FF2B5EF4-FFF2-40B4-BE49-F238E27FC236}">
                  <a16:creationId xmlns=""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TextBox 101">
              <a:extLst>
                <a:ext uri="{FF2B5EF4-FFF2-40B4-BE49-F238E27FC236}">
                  <a16:creationId xmlns="" xmlns:a16="http://schemas.microsoft.com/office/drawing/2014/main" id="{83919267-9DA5-4811-B4F4-94D72398E7FD}"/>
                </a:ext>
              </a:extLst>
            </p:cNvPr>
            <p:cNvSpPr txBox="1"/>
            <p:nvPr/>
          </p:nvSpPr>
          <p:spPr>
            <a:xfrm>
              <a:off x="3884465" y="2182683"/>
              <a:ext cx="1805441" cy="677108"/>
            </a:xfrm>
            <a:prstGeom prst="rect">
              <a:avLst/>
            </a:prstGeom>
            <a:noFill/>
          </p:spPr>
          <p:txBody>
            <a:bodyPr wrap="square" rtlCol="0">
              <a:spAutoFit/>
            </a:bodyPr>
            <a:lstStyle/>
            <a:p>
              <a:pPr algn="ctr"/>
              <a:r>
                <a:rPr lang="en-US" sz="2700" b="1" dirty="0" err="1">
                  <a:solidFill>
                    <a:srgbClr val="E6E7E9"/>
                  </a:solidFill>
                  <a:latin typeface="Tw Cen MT" panose="020B0602020104020603" pitchFamily="34" charset="0"/>
                </a:rPr>
                <a:t>IoT</a:t>
              </a:r>
              <a:endParaRPr lang="en-US" sz="2700" b="1" dirty="0">
                <a:solidFill>
                  <a:srgbClr val="E6E7E9"/>
                </a:solidFill>
                <a:latin typeface="Tw Cen MT" panose="020B0602020104020603" pitchFamily="34" charset="0"/>
              </a:endParaRPr>
            </a:p>
          </p:txBody>
        </p:sp>
        <p:sp>
          <p:nvSpPr>
            <p:cNvPr id="103" name="TextBox 102">
              <a:extLst>
                <a:ext uri="{FF2B5EF4-FFF2-40B4-BE49-F238E27FC236}">
                  <a16:creationId xmlns="" xmlns:a16="http://schemas.microsoft.com/office/drawing/2014/main" id="{FECB41C1-3E79-45AA-B100-38C9E092C776}"/>
                </a:ext>
              </a:extLst>
            </p:cNvPr>
            <p:cNvSpPr txBox="1"/>
            <p:nvPr/>
          </p:nvSpPr>
          <p:spPr>
            <a:xfrm>
              <a:off x="4339969"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4" name="Group 103">
            <a:extLst>
              <a:ext uri="{FF2B5EF4-FFF2-40B4-BE49-F238E27FC236}">
                <a16:creationId xmlns="" xmlns:a16="http://schemas.microsoft.com/office/drawing/2014/main" id="{A87830BE-EEF7-4034-8ABE-3212DB467DB4}"/>
              </a:ext>
            </a:extLst>
          </p:cNvPr>
          <p:cNvGrpSpPr/>
          <p:nvPr/>
        </p:nvGrpSpPr>
        <p:grpSpPr>
          <a:xfrm>
            <a:off x="2236812" y="1117375"/>
            <a:ext cx="1354081" cy="1420513"/>
            <a:chOff x="1387588" y="2182683"/>
            <a:chExt cx="1805441" cy="1894017"/>
          </a:xfrm>
        </p:grpSpPr>
        <p:sp>
          <p:nvSpPr>
            <p:cNvPr id="105" name="Rectangle: Top Corners Rounded 104">
              <a:extLst>
                <a:ext uri="{FF2B5EF4-FFF2-40B4-BE49-F238E27FC236}">
                  <a16:creationId xmlns=""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TextBox 105">
              <a:extLst>
                <a:ext uri="{FF2B5EF4-FFF2-40B4-BE49-F238E27FC236}">
                  <a16:creationId xmlns="" xmlns:a16="http://schemas.microsoft.com/office/drawing/2014/main" id="{5D8301A0-49D9-41A5-A227-2E35458E6401}"/>
                </a:ext>
              </a:extLst>
            </p:cNvPr>
            <p:cNvSpPr txBox="1"/>
            <p:nvPr/>
          </p:nvSpPr>
          <p:spPr>
            <a:xfrm>
              <a:off x="1387588" y="2182683"/>
              <a:ext cx="1805441" cy="677108"/>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AWS</a:t>
              </a:r>
            </a:p>
          </p:txBody>
        </p:sp>
        <p:sp>
          <p:nvSpPr>
            <p:cNvPr id="107" name="TextBox 106">
              <a:extLst>
                <a:ext uri="{FF2B5EF4-FFF2-40B4-BE49-F238E27FC236}">
                  <a16:creationId xmlns="" xmlns:a16="http://schemas.microsoft.com/office/drawing/2014/main" id="{236675CF-5B12-4D6B-8C03-F29656450255}"/>
                </a:ext>
              </a:extLst>
            </p:cNvPr>
            <p:cNvSpPr txBox="1"/>
            <p:nvPr/>
          </p:nvSpPr>
          <p:spPr>
            <a:xfrm>
              <a:off x="1843092"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sp>
        <p:nvSpPr>
          <p:cNvPr id="108" name="Freeform: Shape 107">
            <a:extLst>
              <a:ext uri="{FF2B5EF4-FFF2-40B4-BE49-F238E27FC236}">
                <a16:creationId xmlns="" xmlns:a16="http://schemas.microsoft.com/office/drawing/2014/main" id="{48958204-CE05-4E79-AC55-C76FBB79E37F}"/>
              </a:ext>
            </a:extLst>
          </p:cNvPr>
          <p:cNvSpPr/>
          <p:nvPr/>
        </p:nvSpPr>
        <p:spPr>
          <a:xfrm flipV="1">
            <a:off x="2317009"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Freeform: Shape 108">
            <a:extLst>
              <a:ext uri="{FF2B5EF4-FFF2-40B4-BE49-F238E27FC236}">
                <a16:creationId xmlns="" xmlns:a16="http://schemas.microsoft.com/office/drawing/2014/main" id="{406A5A75-24F0-496A-82D6-E2B37B100BBD}"/>
              </a:ext>
            </a:extLst>
          </p:cNvPr>
          <p:cNvSpPr/>
          <p:nvPr/>
        </p:nvSpPr>
        <p:spPr>
          <a:xfrm flipV="1">
            <a:off x="4189667"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Freeform: Shape 109">
            <a:extLst>
              <a:ext uri="{FF2B5EF4-FFF2-40B4-BE49-F238E27FC236}">
                <a16:creationId xmlns="" xmlns:a16="http://schemas.microsoft.com/office/drawing/2014/main" id="{B8C3E14B-EBB2-49A7-9A4E-9C6AFAF9A364}"/>
              </a:ext>
            </a:extLst>
          </p:cNvPr>
          <p:cNvSpPr/>
          <p:nvPr/>
        </p:nvSpPr>
        <p:spPr>
          <a:xfrm flipV="1">
            <a:off x="6062325"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TextBox 114">
            <a:extLst>
              <a:ext uri="{FF2B5EF4-FFF2-40B4-BE49-F238E27FC236}">
                <a16:creationId xmlns="" xmlns:a16="http://schemas.microsoft.com/office/drawing/2014/main" id="{8721CE74-40AC-4223-B129-B3A270C7429B}"/>
              </a:ext>
            </a:extLst>
          </p:cNvPr>
          <p:cNvSpPr txBox="1"/>
          <p:nvPr/>
        </p:nvSpPr>
        <p:spPr>
          <a:xfrm>
            <a:off x="2312758" y="2359647"/>
            <a:ext cx="1193687" cy="415498"/>
          </a:xfrm>
          <a:prstGeom prst="rect">
            <a:avLst/>
          </a:prstGeom>
          <a:noFill/>
        </p:spPr>
        <p:txBody>
          <a:bodyPr wrap="square" rtlCol="0">
            <a:spAutoFit/>
          </a:bodyPr>
          <a:lstStyle/>
          <a:p>
            <a:pPr algn="ctr"/>
            <a:r>
              <a:rPr lang="en-US" sz="1050" b="1" dirty="0">
                <a:solidFill>
                  <a:srgbClr val="FF5969"/>
                </a:solidFill>
                <a:latin typeface="Tw Cen MT" panose="020B0602020104020603" pitchFamily="34" charset="0"/>
              </a:rPr>
              <a:t>Amazon Web</a:t>
            </a:r>
          </a:p>
          <a:p>
            <a:pPr algn="ctr"/>
            <a:r>
              <a:rPr lang="en-US" sz="1050" b="1" dirty="0">
                <a:solidFill>
                  <a:srgbClr val="FF5969"/>
                </a:solidFill>
                <a:latin typeface="Tw Cen MT" panose="020B0602020104020603" pitchFamily="34" charset="0"/>
              </a:rPr>
              <a:t>Services</a:t>
            </a:r>
          </a:p>
        </p:txBody>
      </p:sp>
      <p:grpSp>
        <p:nvGrpSpPr>
          <p:cNvPr id="117" name="Group 116">
            <a:extLst>
              <a:ext uri="{FF2B5EF4-FFF2-40B4-BE49-F238E27FC236}">
                <a16:creationId xmlns="" xmlns:a16="http://schemas.microsoft.com/office/drawing/2014/main" id="{860A9D1F-EDAE-418D-A3C8-F8109A2B052A}"/>
              </a:ext>
            </a:extLst>
          </p:cNvPr>
          <p:cNvGrpSpPr/>
          <p:nvPr/>
        </p:nvGrpSpPr>
        <p:grpSpPr>
          <a:xfrm>
            <a:off x="4145088" y="2359649"/>
            <a:ext cx="1227976" cy="553620"/>
            <a:chOff x="3931955" y="3837442"/>
            <a:chExt cx="1637301" cy="738159"/>
          </a:xfrm>
        </p:grpSpPr>
        <p:sp>
          <p:nvSpPr>
            <p:cNvPr id="118" name="TextBox 117">
              <a:extLst>
                <a:ext uri="{FF2B5EF4-FFF2-40B4-BE49-F238E27FC236}">
                  <a16:creationId xmlns="" xmlns:a16="http://schemas.microsoft.com/office/drawing/2014/main" id="{91705BAF-DCDA-4FDC-8DA1-1FBA870AE5C8}"/>
                </a:ext>
              </a:extLst>
            </p:cNvPr>
            <p:cNvSpPr txBox="1"/>
            <p:nvPr/>
          </p:nvSpPr>
          <p:spPr>
            <a:xfrm>
              <a:off x="3977674" y="3837442"/>
              <a:ext cx="1591582" cy="338554"/>
            </a:xfrm>
            <a:prstGeom prst="rect">
              <a:avLst/>
            </a:prstGeom>
            <a:noFill/>
          </p:spPr>
          <p:txBody>
            <a:bodyPr wrap="square" rtlCol="0">
              <a:spAutoFit/>
            </a:bodyPr>
            <a:lstStyle/>
            <a:p>
              <a:pPr algn="ctr"/>
              <a:r>
                <a:rPr lang="en-US" sz="1050" b="1" dirty="0">
                  <a:solidFill>
                    <a:srgbClr val="52CBBE"/>
                  </a:solidFill>
                  <a:latin typeface="Tw Cen MT" panose="020B0602020104020603" pitchFamily="34" charset="0"/>
                </a:rPr>
                <a:t>Internet of Things</a:t>
              </a:r>
            </a:p>
          </p:txBody>
        </p:sp>
        <p:sp>
          <p:nvSpPr>
            <p:cNvPr id="119" name="TextBox 118">
              <a:extLst>
                <a:ext uri="{FF2B5EF4-FFF2-40B4-BE49-F238E27FC236}">
                  <a16:creationId xmlns="" xmlns:a16="http://schemas.microsoft.com/office/drawing/2014/main" id="{BBD17202-B0A7-4912-9A5D-8F55518824B3}"/>
                </a:ext>
              </a:extLst>
            </p:cNvPr>
            <p:cNvSpPr txBox="1"/>
            <p:nvPr/>
          </p:nvSpPr>
          <p:spPr>
            <a:xfrm>
              <a:off x="3931955" y="4237047"/>
              <a:ext cx="1591582" cy="338554"/>
            </a:xfrm>
            <a:prstGeom prst="rect">
              <a:avLst/>
            </a:prstGeom>
            <a:noFill/>
          </p:spPr>
          <p:txBody>
            <a:bodyPr wrap="square" rtlCol="0">
              <a:spAutoFit/>
            </a:bodyPr>
            <a:lstStyle/>
            <a:p>
              <a:pPr algn="ctr"/>
              <a:endParaRPr lang="en-US" sz="1050" b="1" dirty="0">
                <a:solidFill>
                  <a:srgbClr val="A6A6A6"/>
                </a:solidFill>
                <a:latin typeface="Tw Cen MT" panose="020B0602020104020603" pitchFamily="34" charset="0"/>
              </a:endParaRPr>
            </a:p>
          </p:txBody>
        </p:sp>
      </p:grpSp>
      <p:sp>
        <p:nvSpPr>
          <p:cNvPr id="121" name="TextBox 120">
            <a:extLst>
              <a:ext uri="{FF2B5EF4-FFF2-40B4-BE49-F238E27FC236}">
                <a16:creationId xmlns="" xmlns:a16="http://schemas.microsoft.com/office/drawing/2014/main" id="{D025EBC6-5731-4D97-B58C-0E0C20D47817}"/>
              </a:ext>
            </a:extLst>
          </p:cNvPr>
          <p:cNvSpPr txBox="1"/>
          <p:nvPr/>
        </p:nvSpPr>
        <p:spPr>
          <a:xfrm>
            <a:off x="6062325" y="2359647"/>
            <a:ext cx="1193687" cy="415498"/>
          </a:xfrm>
          <a:prstGeom prst="rect">
            <a:avLst/>
          </a:prstGeom>
          <a:noFill/>
        </p:spPr>
        <p:txBody>
          <a:bodyPr wrap="square" rtlCol="0">
            <a:spAutoFit/>
          </a:bodyPr>
          <a:lstStyle/>
          <a:p>
            <a:pPr algn="ctr"/>
            <a:r>
              <a:rPr lang="en-US" sz="1050" b="1" dirty="0" err="1">
                <a:solidFill>
                  <a:srgbClr val="FEC630"/>
                </a:solidFill>
                <a:latin typeface="Tw Cen MT" panose="020B0602020104020603" pitchFamily="34" charset="0"/>
              </a:rPr>
              <a:t>Newtork</a:t>
            </a:r>
            <a:endParaRPr lang="en-US" sz="1050" b="1" dirty="0">
              <a:solidFill>
                <a:srgbClr val="FEC630"/>
              </a:solidFill>
              <a:latin typeface="Tw Cen MT" panose="020B0602020104020603" pitchFamily="34" charset="0"/>
            </a:endParaRPr>
          </a:p>
          <a:p>
            <a:pPr algn="ctr"/>
            <a:r>
              <a:rPr lang="en-US" sz="1050" b="1" dirty="0">
                <a:solidFill>
                  <a:srgbClr val="FEC630"/>
                </a:solidFill>
                <a:latin typeface="Tw Cen MT" panose="020B0602020104020603" pitchFamily="34" charset="0"/>
              </a:rPr>
              <a:t>Security</a:t>
            </a:r>
          </a:p>
        </p:txBody>
      </p:sp>
      <p:pic>
        <p:nvPicPr>
          <p:cNvPr id="3" name="Picture 2">
            <a:extLst>
              <a:ext uri="{FF2B5EF4-FFF2-40B4-BE49-F238E27FC236}">
                <a16:creationId xmlns=""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244" y="3171929"/>
            <a:ext cx="670766" cy="670764"/>
          </a:xfrm>
          <a:prstGeom prst="rect">
            <a:avLst/>
          </a:prstGeom>
        </p:spPr>
      </p:pic>
      <p:pic>
        <p:nvPicPr>
          <p:cNvPr id="7" name="Picture 6">
            <a:extLst>
              <a:ext uri="{FF2B5EF4-FFF2-40B4-BE49-F238E27FC236}">
                <a16:creationId xmlns=""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460" y="3171995"/>
            <a:ext cx="673394" cy="673392"/>
          </a:xfrm>
          <a:prstGeom prst="rect">
            <a:avLst/>
          </a:prstGeom>
        </p:spPr>
      </p:pic>
      <p:pic>
        <p:nvPicPr>
          <p:cNvPr id="9" name="Picture 8">
            <a:extLst>
              <a:ext uri="{FF2B5EF4-FFF2-40B4-BE49-F238E27FC236}">
                <a16:creationId xmlns=""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755" y="3171929"/>
            <a:ext cx="680612" cy="680610"/>
          </a:xfrm>
          <a:prstGeom prst="rect">
            <a:avLst/>
          </a:prstGeom>
        </p:spPr>
      </p:pic>
    </p:spTree>
    <p:extLst>
      <p:ext uri="{BB962C8B-B14F-4D97-AF65-F5344CB8AC3E}">
        <p14:creationId xmlns:p14="http://schemas.microsoft.com/office/powerpoint/2010/main" val="258088544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sp>
        <p:nvSpPr>
          <p:cNvPr id="3" name="Content Placeholder 2"/>
          <p:cNvSpPr>
            <a:spLocks noGrp="1"/>
          </p:cNvSpPr>
          <p:nvPr>
            <p:ph idx="1"/>
          </p:nvPr>
        </p:nvSpPr>
        <p:spPr>
          <a:xfrm>
            <a:off x="457200" y="1461884"/>
            <a:ext cx="8229600" cy="3545692"/>
          </a:xfrm>
        </p:spPr>
        <p:txBody>
          <a:bodyPr>
            <a:noAutofit/>
          </a:bodyPr>
          <a:lstStyle/>
          <a:p>
            <a:r>
              <a:rPr lang="en-US" sz="2000" dirty="0">
                <a:latin typeface="Times New Roman" panose="02020603050405020304" pitchFamily="18" charset="0"/>
                <a:cs typeface="Times New Roman" panose="02020603050405020304" pitchFamily="18" charset="0"/>
              </a:rPr>
              <a:t> Site-to-Site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VPN Tunnels are used to allow the secure transmission of data, voice and video between two sites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offices or branches).</a:t>
            </a:r>
          </a:p>
          <a:p>
            <a:pPr marL="0" indent="0">
              <a:buNone/>
            </a:pP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VPN tunnel is created over the Internet public network and encrypted using a number of advanced encryption algorithms to provide confidentiality of the data transmitted between the two sites.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steps are:  (1) Configure ISAKMP (ISAKMP Phase 1)  (2) Configure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(ISAKMP Phase 2, ACLs, Crypto MAP)</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612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pic>
        <p:nvPicPr>
          <p:cNvPr id="4" name="image1.png"/>
          <p:cNvPicPr>
            <a:picLocks noGrp="1"/>
          </p:cNvPicPr>
          <p:nvPr>
            <p:ph idx="1"/>
          </p:nvPr>
        </p:nvPicPr>
        <p:blipFill>
          <a:blip r:embed="rId2"/>
          <a:srcRect/>
          <a:stretch>
            <a:fillRect/>
          </a:stretch>
        </p:blipFill>
        <p:spPr>
          <a:xfrm>
            <a:off x="1521154" y="1944133"/>
            <a:ext cx="6101692" cy="3292475"/>
          </a:xfrm>
          <a:prstGeom prst="rect">
            <a:avLst/>
          </a:prstGeom>
          <a:ln/>
        </p:spPr>
      </p:pic>
      <p:sp>
        <p:nvSpPr>
          <p:cNvPr id="5" name="Rectangle 4"/>
          <p:cNvSpPr/>
          <p:nvPr/>
        </p:nvSpPr>
        <p:spPr>
          <a:xfrm>
            <a:off x="457200" y="1510836"/>
            <a:ext cx="216758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VPN OUTPUT</a:t>
            </a:r>
          </a:p>
        </p:txBody>
      </p:sp>
    </p:spTree>
    <p:extLst>
      <p:ext uri="{BB962C8B-B14F-4D97-AF65-F5344CB8AC3E}">
        <p14:creationId xmlns:p14="http://schemas.microsoft.com/office/powerpoint/2010/main" val="173053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690"/>
            <a:ext cx="8229600" cy="857250"/>
          </a:xfrm>
        </p:spPr>
        <p:txBody>
          <a:bodyPr/>
          <a:lstStyle/>
          <a:p>
            <a:r>
              <a:rPr lang="en-US" dirty="0" err="1"/>
              <a:t>Cont</a:t>
            </a:r>
            <a:endParaRPr lang="en-US" dirty="0"/>
          </a:p>
        </p:txBody>
      </p:sp>
      <p:sp>
        <p:nvSpPr>
          <p:cNvPr id="3" name="Content Placeholder 2"/>
          <p:cNvSpPr>
            <a:spLocks noGrp="1"/>
          </p:cNvSpPr>
          <p:nvPr>
            <p:ph idx="1"/>
          </p:nvPr>
        </p:nvSpPr>
        <p:spPr>
          <a:xfrm>
            <a:off x="99237" y="1332614"/>
            <a:ext cx="6123763" cy="3810886"/>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Secure Boot Sequence</a:t>
            </a:r>
          </a:p>
          <a:p>
            <a:r>
              <a:rPr lang="en-US" sz="2000" dirty="0">
                <a:latin typeface="Times New Roman" panose="02020603050405020304" pitchFamily="18" charset="0"/>
                <a:cs typeface="Times New Roman" panose="02020603050405020304" pitchFamily="18" charset="0"/>
              </a:rPr>
              <a:t>The configuration file in the primary boot set is a copy of the running configuration that was in the router when the feature was first enabled</a:t>
            </a:r>
          </a:p>
          <a:p>
            <a:r>
              <a:rPr lang="en-US" sz="2000" dirty="0">
                <a:latin typeface="Times New Roman" panose="02020603050405020304" pitchFamily="18" charset="0"/>
                <a:cs typeface="Times New Roman" panose="02020603050405020304" pitchFamily="18" charset="0"/>
              </a:rPr>
              <a:t>D The feature secures the smallest working set of files to preserve persistent storage space. No extra space is required to secure the primary IOS image file.</a:t>
            </a:r>
          </a:p>
          <a:p>
            <a:pPr marL="0" indent="0">
              <a:buNone/>
            </a:pPr>
            <a:r>
              <a:rPr lang="en-US" sz="2000" dirty="0">
                <a:latin typeface="Times New Roman" panose="02020603050405020304" pitchFamily="18" charset="0"/>
                <a:cs typeface="Times New Roman" panose="02020603050405020304" pitchFamily="18" charset="0"/>
              </a:rPr>
              <a:t>   The feature automatically detects image or        configuration version mismatch. Only local storage is used for securing files</a:t>
            </a:r>
          </a:p>
          <a:p>
            <a:pPr marL="0" indent="0">
              <a:buNone/>
            </a:pPr>
            <a:r>
              <a:rPr lang="en-US" sz="2000" dirty="0">
                <a:latin typeface="Times New Roman" panose="02020603050405020304" pitchFamily="18" charset="0"/>
                <a:cs typeface="Times New Roman" panose="02020603050405020304" pitchFamily="18" charset="0"/>
              </a:rPr>
              <a:t>The feature can be disabled only through a console session</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dirty="0"/>
          </a:p>
        </p:txBody>
      </p:sp>
      <p:pic>
        <p:nvPicPr>
          <p:cNvPr id="4" name="Picture 6" descr="hacker_ii1"/>
          <p:cNvPicPr>
            <a:picLocks noChangeAspect="1" noChangeArrowheads="1"/>
          </p:cNvPicPr>
          <p:nvPr/>
        </p:nvPicPr>
        <p:blipFill>
          <a:blip r:embed="rId2">
            <a:extLst>
              <a:ext uri="{28A0092B-C50C-407E-A947-70E740481C1C}">
                <a14:useLocalDpi xmlns:a14="http://schemas.microsoft.com/office/drawing/2010/main" val="0"/>
              </a:ext>
            </a:extLst>
          </a:blip>
          <a:srcRect t="5971" b="4477"/>
          <a:stretch>
            <a:fillRect/>
          </a:stretch>
        </p:blipFill>
        <p:spPr bwMode="auto">
          <a:xfrm>
            <a:off x="6408421" y="1451610"/>
            <a:ext cx="2278379"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917138" y="2114352"/>
            <a:ext cx="1079100" cy="1457841"/>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a:lstStyle/>
          <a:p>
            <a:pPr eaLnBrk="1" hangingPunct="1">
              <a:lnSpc>
                <a:spcPct val="100000"/>
              </a:lnSpc>
              <a:spcBef>
                <a:spcPct val="20000"/>
              </a:spcBef>
              <a:defRPr/>
            </a:pPr>
            <a:r>
              <a:rPr lang="en-US" sz="800" b="0" dirty="0">
                <a:latin typeface="Courier New" pitchFamily="49" charset="0"/>
              </a:rPr>
              <a:t>R1# </a:t>
            </a:r>
            <a:r>
              <a:rPr lang="en-US" sz="800" dirty="0">
                <a:latin typeface="Courier New" pitchFamily="49" charset="0"/>
              </a:rPr>
              <a:t>erase startup-</a:t>
            </a:r>
            <a:r>
              <a:rPr lang="en-US" sz="800" dirty="0" err="1">
                <a:latin typeface="Courier New" pitchFamily="49" charset="0"/>
              </a:rPr>
              <a:t>config</a:t>
            </a:r>
            <a:endParaRPr lang="en-US" sz="800" dirty="0">
              <a:latin typeface="Courier New" pitchFamily="49" charset="0"/>
            </a:endParaRPr>
          </a:p>
          <a:p>
            <a:pPr eaLnBrk="1" hangingPunct="1">
              <a:lnSpc>
                <a:spcPct val="100000"/>
              </a:lnSpc>
              <a:spcBef>
                <a:spcPct val="20000"/>
              </a:spcBef>
              <a:defRPr/>
            </a:pPr>
            <a:r>
              <a:rPr lang="en-US" sz="800" b="0" dirty="0">
                <a:latin typeface="Courier New" pitchFamily="49" charset="0"/>
              </a:rPr>
              <a:t>Erasing the </a:t>
            </a:r>
            <a:r>
              <a:rPr lang="en-US" sz="800" b="0" dirty="0" err="1">
                <a:latin typeface="Courier New" pitchFamily="49" charset="0"/>
              </a:rPr>
              <a:t>nvram</a:t>
            </a:r>
            <a:r>
              <a:rPr lang="en-US" sz="800" b="0" dirty="0">
                <a:latin typeface="Courier New" pitchFamily="49" charset="0"/>
              </a:rPr>
              <a:t> </a:t>
            </a:r>
            <a:r>
              <a:rPr lang="en-US" sz="800" b="0" dirty="0" err="1">
                <a:latin typeface="Courier New" pitchFamily="49" charset="0"/>
              </a:rPr>
              <a:t>filesystem</a:t>
            </a:r>
            <a:r>
              <a:rPr lang="en-US" sz="800" b="0" dirty="0">
                <a:latin typeface="Courier New" pitchFamily="49" charset="0"/>
              </a:rPr>
              <a:t> will remove all configuration files! Continue? [confirm]</a:t>
            </a:r>
          </a:p>
        </p:txBody>
      </p:sp>
    </p:spTree>
    <p:extLst>
      <p:ext uri="{BB962C8B-B14F-4D97-AF65-F5344CB8AC3E}">
        <p14:creationId xmlns:p14="http://schemas.microsoft.com/office/powerpoint/2010/main" val="1121832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141767" y="1451610"/>
            <a:ext cx="9073117" cy="3291840"/>
          </a:xfrm>
        </p:spPr>
        <p:txBody>
          <a:bodyPr>
            <a:normAutofit fontScale="85000" lnSpcReduction="20000"/>
          </a:bodyPr>
          <a:lstStyle/>
          <a:p>
            <a:r>
              <a:rPr lang="en-US" sz="2800" b="1" dirty="0">
                <a:latin typeface="Times New Roman" panose="02020603050405020304" pitchFamily="18" charset="0"/>
                <a:cs typeface="Times New Roman" panose="02020603050405020304" pitchFamily="18" charset="0"/>
              </a:rPr>
              <a:t>Port Security</a:t>
            </a:r>
            <a:endParaRPr lang="en-US" sz="28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Port security controls how many MAC addresses can be learned on a single switch </a:t>
            </a:r>
            <a:r>
              <a:rPr lang="en-US" sz="2400" dirty="0" err="1">
                <a:latin typeface="Times New Roman" panose="02020603050405020304" pitchFamily="18" charset="0"/>
                <a:cs typeface="Times New Roman" panose="02020603050405020304" pitchFamily="18" charset="0"/>
              </a:rPr>
              <a:t>port.This</a:t>
            </a:r>
            <a:r>
              <a:rPr lang="en-US" sz="2400" dirty="0">
                <a:latin typeface="Times New Roman" panose="02020603050405020304" pitchFamily="18" charset="0"/>
                <a:cs typeface="Times New Roman" panose="02020603050405020304" pitchFamily="18" charset="0"/>
              </a:rPr>
              <a:t> also protects against malicious applications that may be sending thousands of frames</a:t>
            </a:r>
          </a:p>
          <a:p>
            <a:r>
              <a:rPr lang="en-US" sz="2400" dirty="0">
                <a:latin typeface="Times New Roman" panose="02020603050405020304" pitchFamily="18" charset="0"/>
                <a:cs typeface="Times New Roman" panose="02020603050405020304" pitchFamily="18" charset="0"/>
              </a:rPr>
              <a:t>into the network, with a different bogus MAC address for each frame.</a:t>
            </a:r>
          </a:p>
          <a:p>
            <a:r>
              <a:rPr lang="en-US" sz="2800" b="1" dirty="0">
                <a:latin typeface="Times New Roman" panose="02020603050405020304" pitchFamily="18" charset="0"/>
                <a:cs typeface="Times New Roman" panose="02020603050405020304" pitchFamily="18" charset="0"/>
              </a:rPr>
              <a:t>Dynamic Arp Spoofing</a:t>
            </a:r>
          </a:p>
          <a:p>
            <a:r>
              <a:rPr lang="en-US" sz="2400" dirty="0">
                <a:latin typeface="Times New Roman" panose="02020603050405020304" pitchFamily="18" charset="0"/>
                <a:cs typeface="Times New Roman" panose="02020603050405020304" pitchFamily="18" charset="0"/>
              </a:rPr>
              <a:t>ARP provides IP communication within a Layer 2 broadcast domain by mapping an IP address to a MAC address.</a:t>
            </a:r>
          </a:p>
          <a:p>
            <a:r>
              <a:rPr lang="en-US" sz="2400" dirty="0">
                <a:latin typeface="Times New Roman" panose="02020603050405020304" pitchFamily="18" charset="0"/>
                <a:cs typeface="Times New Roman" panose="02020603050405020304" pitchFamily="18" charset="0"/>
              </a:rPr>
              <a:t>DAI is a security feature that validates ARP packets in a network. DAI intercepts, logs, and discards ARP packets with invalid IP-t o -MAC address bindings.</a:t>
            </a:r>
          </a:p>
          <a:p>
            <a:r>
              <a:rPr lang="en-US" sz="2400" dirty="0">
                <a:latin typeface="Times New Roman" panose="02020603050405020304" pitchFamily="18" charset="0"/>
                <a:cs typeface="Times New Roman" panose="02020603050405020304" pitchFamily="18" charset="0"/>
              </a:rPr>
              <a:t> This capability protects the network from some man-in-the-middle attacks.</a:t>
            </a:r>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26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Cont</a:t>
            </a:r>
            <a:endParaRPr lang="en-US" dirty="0"/>
          </a:p>
        </p:txBody>
      </p:sp>
      <p:pic>
        <p:nvPicPr>
          <p:cNvPr id="4" name="Picture 3"/>
          <p:cNvPicPr/>
          <p:nvPr/>
        </p:nvPicPr>
        <p:blipFill>
          <a:blip r:embed="rId2"/>
          <a:stretch>
            <a:fillRect/>
          </a:stretch>
        </p:blipFill>
        <p:spPr>
          <a:xfrm>
            <a:off x="832385" y="2069315"/>
            <a:ext cx="5943600" cy="1313815"/>
          </a:xfrm>
          <a:prstGeom prst="rect">
            <a:avLst/>
          </a:prstGeom>
        </p:spPr>
      </p:pic>
      <p:pic>
        <p:nvPicPr>
          <p:cNvPr id="5" name="Content Placeholder 4" descr="C:\Users\Kranthi\Desktop\port security resul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2385" y="3765411"/>
            <a:ext cx="4841697" cy="857370"/>
          </a:xfrm>
          <a:prstGeom prst="rect">
            <a:avLst/>
          </a:prstGeom>
          <a:noFill/>
          <a:ln>
            <a:noFill/>
          </a:ln>
        </p:spPr>
      </p:pic>
      <p:sp>
        <p:nvSpPr>
          <p:cNvPr id="6" name="Rectangle 5"/>
          <p:cNvSpPr/>
          <p:nvPr/>
        </p:nvSpPr>
        <p:spPr>
          <a:xfrm>
            <a:off x="225938" y="1385316"/>
            <a:ext cx="698620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SECURED BOOT AND PORT SECURITY OUPTUT</a:t>
            </a:r>
          </a:p>
        </p:txBody>
      </p:sp>
    </p:spTree>
    <p:extLst>
      <p:ext uri="{BB962C8B-B14F-4D97-AF65-F5344CB8AC3E}">
        <p14:creationId xmlns:p14="http://schemas.microsoft.com/office/powerpoint/2010/main" val="303475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Browser(To access AWS web Console)</a:t>
            </a:r>
          </a:p>
          <a:p>
            <a:r>
              <a:rPr lang="en-US" sz="2000" dirty="0">
                <a:latin typeface="Times New Roman" panose="02020603050405020304" pitchFamily="18" charset="0"/>
                <a:cs typeface="Times New Roman" panose="02020603050405020304" pitchFamily="18" charset="0"/>
              </a:rPr>
              <a:t>Putty</a:t>
            </a:r>
          </a:p>
          <a:p>
            <a:r>
              <a:rPr lang="en-US" sz="2000" dirty="0">
                <a:latin typeface="Times New Roman" panose="02020603050405020304" pitchFamily="18" charset="0"/>
                <a:cs typeface="Times New Roman" panose="02020603050405020304" pitchFamily="18" charset="0"/>
              </a:rPr>
              <a:t>Filezilla</a:t>
            </a:r>
          </a:p>
          <a:p>
            <a:r>
              <a:rPr lang="en-US" sz="2000" dirty="0">
                <a:latin typeface="Times New Roman" panose="02020603050405020304" pitchFamily="18" charset="0"/>
                <a:cs typeface="Times New Roman" panose="02020603050405020304" pitchFamily="18" charset="0"/>
              </a:rPr>
              <a:t>Packet Tracer</a:t>
            </a:r>
          </a:p>
          <a:p>
            <a:r>
              <a:rPr lang="en-US" sz="2000" dirty="0">
                <a:latin typeface="Times New Roman" panose="02020603050405020304" pitchFamily="18" charset="0"/>
                <a:cs typeface="Times New Roman" panose="02020603050405020304" pitchFamily="18" charset="0"/>
              </a:rPr>
              <a:t>GNS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001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Website will be handled billion and million request with out any latency and unviability issue.</a:t>
            </a:r>
          </a:p>
          <a:p>
            <a:r>
              <a:rPr lang="en-US" sz="1800" dirty="0">
                <a:latin typeface="Times New Roman" panose="02020603050405020304" pitchFamily="18" charset="0"/>
                <a:cs typeface="Times New Roman" panose="02020603050405020304" pitchFamily="18" charset="0"/>
              </a:rPr>
              <a:t>By the help of Scaling feature.</a:t>
            </a:r>
          </a:p>
          <a:p>
            <a:r>
              <a:rPr lang="en-US" sz="1800" dirty="0">
                <a:latin typeface="Times New Roman" panose="02020603050405020304" pitchFamily="18" charset="0"/>
                <a:cs typeface="Times New Roman" panose="02020603050405020304" pitchFamily="18" charset="0"/>
              </a:rPr>
              <a:t>Atmosphere details of particular location are obtained by the help of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On premises network secured by using principles, VPN, firewall.</a:t>
            </a:r>
          </a:p>
        </p:txBody>
      </p:sp>
    </p:spTree>
    <p:extLst>
      <p:ext uri="{BB962C8B-B14F-4D97-AF65-F5344CB8AC3E}">
        <p14:creationId xmlns:p14="http://schemas.microsoft.com/office/powerpoint/2010/main" val="4025210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FUTURE WORK	</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IPS</a:t>
            </a:r>
          </a:p>
          <a:p>
            <a:r>
              <a:rPr lang="en-US" sz="1800" dirty="0">
                <a:latin typeface="Times New Roman" panose="02020603050405020304" pitchFamily="18" charset="0"/>
                <a:cs typeface="Times New Roman" panose="02020603050405020304" pitchFamily="18" charset="0"/>
              </a:rPr>
              <a:t>DB Migration to Cloud</a:t>
            </a:r>
          </a:p>
        </p:txBody>
      </p:sp>
    </p:spTree>
    <p:extLst>
      <p:ext uri="{BB962C8B-B14F-4D97-AF65-F5344CB8AC3E}">
        <p14:creationId xmlns:p14="http://schemas.microsoft.com/office/powerpoint/2010/main" val="873231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AWS DOCUMENTATION from </a:t>
            </a:r>
            <a:r>
              <a:rPr lang="en-US" sz="1800" dirty="0" err="1">
                <a:latin typeface="Times New Roman" panose="02020603050405020304" pitchFamily="18" charset="0"/>
                <a:cs typeface="Times New Roman" panose="02020603050405020304" pitchFamily="18" charset="0"/>
              </a:rPr>
              <a:t>aws</a:t>
            </a:r>
            <a:r>
              <a:rPr lang="en-US" sz="1800" dirty="0">
                <a:latin typeface="Times New Roman" panose="02020603050405020304" pitchFamily="18" charset="0"/>
                <a:cs typeface="Times New Roman" panose="02020603050405020304" pitchFamily="18" charset="0"/>
              </a:rPr>
              <a:t> website</a:t>
            </a:r>
          </a:p>
          <a:p>
            <a:r>
              <a:rPr lang="en-US" sz="1800" dirty="0">
                <a:latin typeface="Times New Roman" panose="02020603050405020304" pitchFamily="18" charset="0"/>
                <a:cs typeface="Times New Roman" panose="02020603050405020304" pitchFamily="18" charset="0"/>
              </a:rPr>
              <a:t>CISCO DOCUMENTATION form cisco website</a:t>
            </a:r>
          </a:p>
        </p:txBody>
      </p:sp>
    </p:spTree>
    <p:extLst>
      <p:ext uri="{BB962C8B-B14F-4D97-AF65-F5344CB8AC3E}">
        <p14:creationId xmlns:p14="http://schemas.microsoft.com/office/powerpoint/2010/main" val="21181734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68" y="1020188"/>
            <a:ext cx="7161990" cy="3580996"/>
          </a:xfrm>
          <a:prstGeom prst="rect">
            <a:avLst/>
          </a:prstGeom>
        </p:spPr>
      </p:pic>
    </p:spTree>
    <p:extLst>
      <p:ext uri="{BB962C8B-B14F-4D97-AF65-F5344CB8AC3E}">
        <p14:creationId xmlns:p14="http://schemas.microsoft.com/office/powerpoint/2010/main" val="2161239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6CB4C-B5E1-4756-815D-BC6EC8E787FB}"/>
              </a:ext>
            </a:extLst>
          </p:cNvPr>
          <p:cNvSpPr>
            <a:spLocks noGrp="1"/>
          </p:cNvSpPr>
          <p:nvPr>
            <p:ph type="title"/>
          </p:nvPr>
        </p:nvSpPr>
        <p:spPr/>
        <p:txBody>
          <a:bodyPr>
            <a:normAutofit fontScale="90000"/>
          </a:bodyPr>
          <a:lstStyle/>
          <a:p>
            <a:r>
              <a:rPr lang="en-US" dirty="0"/>
              <a:t>PR0JECT</a:t>
            </a:r>
            <a:br>
              <a:rPr lang="en-US" dirty="0"/>
            </a:br>
            <a:r>
              <a:rPr lang="en-US" dirty="0"/>
              <a:t>ROADMAP</a:t>
            </a:r>
            <a:br>
              <a:rPr lang="en-US" dirty="0"/>
            </a:br>
            <a:endParaRPr lang="ru-RU" dirty="0"/>
          </a:p>
        </p:txBody>
      </p:sp>
      <p:sp>
        <p:nvSpPr>
          <p:cNvPr id="7" name="Text Placeholder 6">
            <a:extLst>
              <a:ext uri="{FF2B5EF4-FFF2-40B4-BE49-F238E27FC236}">
                <a16:creationId xmlns:a16="http://schemas.microsoft.com/office/drawing/2014/main" xmlns="" id="{FFA8FF1C-735A-4A06-B94C-EA601032196E}"/>
              </a:ext>
            </a:extLst>
          </p:cNvPr>
          <p:cNvSpPr>
            <a:spLocks noGrp="1"/>
          </p:cNvSpPr>
          <p:nvPr>
            <p:ph type="body" sz="quarter" idx="14"/>
          </p:nvPr>
        </p:nvSpPr>
        <p:spPr/>
        <p:txBody>
          <a:bodyPr>
            <a:normAutofit fontScale="92500"/>
          </a:bodyPr>
          <a:lstStyle/>
          <a:p>
            <a:r>
              <a:rPr lang="en-US" dirty="0"/>
              <a:t>3 Platforms Plan</a:t>
            </a:r>
            <a:endParaRPr lang="ru-RU" dirty="0"/>
          </a:p>
        </p:txBody>
      </p:sp>
      <p:sp>
        <p:nvSpPr>
          <p:cNvPr id="47" name="Text Placeholder 46">
            <a:extLst>
              <a:ext uri="{FF2B5EF4-FFF2-40B4-BE49-F238E27FC236}">
                <a16:creationId xmlns:a16="http://schemas.microsoft.com/office/drawing/2014/main" xmlns="" id="{AB47DC31-EE68-48D8-9468-C2B842A23804}"/>
              </a:ext>
            </a:extLst>
          </p:cNvPr>
          <p:cNvSpPr>
            <a:spLocks noGrp="1"/>
          </p:cNvSpPr>
          <p:nvPr>
            <p:ph type="body" sz="quarter" idx="57"/>
          </p:nvPr>
        </p:nvSpPr>
        <p:spPr/>
        <p:txBody>
          <a:bodyPr/>
          <a:lstStyle/>
          <a:p>
            <a:r>
              <a:rPr lang="en-US" dirty="0"/>
              <a:t>AWS</a:t>
            </a:r>
            <a:endParaRPr lang="ru-RU" dirty="0"/>
          </a:p>
        </p:txBody>
      </p:sp>
      <p:sp>
        <p:nvSpPr>
          <p:cNvPr id="8" name="Text Placeholder 7">
            <a:extLst>
              <a:ext uri="{FF2B5EF4-FFF2-40B4-BE49-F238E27FC236}">
                <a16:creationId xmlns:a16="http://schemas.microsoft.com/office/drawing/2014/main" xmlns="" id="{80A9E837-1CF3-4923-8E30-94AB8B4C216B}"/>
              </a:ext>
            </a:extLst>
          </p:cNvPr>
          <p:cNvSpPr>
            <a:spLocks noGrp="1"/>
          </p:cNvSpPr>
          <p:nvPr>
            <p:ph type="body" sz="quarter" idx="15"/>
          </p:nvPr>
        </p:nvSpPr>
        <p:spPr/>
        <p:txBody>
          <a:bodyPr/>
          <a:lstStyle/>
          <a:p>
            <a:r>
              <a:rPr lang="en-US" dirty="0"/>
              <a:t>EC2</a:t>
            </a:r>
            <a:endParaRPr lang="ru-RU" dirty="0"/>
          </a:p>
        </p:txBody>
      </p:sp>
      <p:sp>
        <p:nvSpPr>
          <p:cNvPr id="21" name="Text Placeholder 20">
            <a:extLst>
              <a:ext uri="{FF2B5EF4-FFF2-40B4-BE49-F238E27FC236}">
                <a16:creationId xmlns:a16="http://schemas.microsoft.com/office/drawing/2014/main" xmlns="" id="{954842DC-5569-4421-BEE9-EC5D80DF6E5C}"/>
              </a:ext>
            </a:extLst>
          </p:cNvPr>
          <p:cNvSpPr>
            <a:spLocks noGrp="1"/>
          </p:cNvSpPr>
          <p:nvPr>
            <p:ph type="body" sz="quarter" idx="32"/>
          </p:nvPr>
        </p:nvSpPr>
        <p:spPr/>
        <p:txBody>
          <a:bodyPr>
            <a:normAutofit fontScale="92500"/>
          </a:bodyPr>
          <a:lstStyle/>
          <a:p>
            <a:r>
              <a:rPr lang="en-US"/>
              <a:t>MILESTONE TITLE</a:t>
            </a:r>
            <a:endParaRPr lang="ru-RU" dirty="0"/>
          </a:p>
        </p:txBody>
      </p:sp>
      <p:sp>
        <p:nvSpPr>
          <p:cNvPr id="22" name="Text Placeholder 21">
            <a:extLst>
              <a:ext uri="{FF2B5EF4-FFF2-40B4-BE49-F238E27FC236}">
                <a16:creationId xmlns:a16="http://schemas.microsoft.com/office/drawing/2014/main" xmlns="" id="{4390D17E-2D62-4E5F-B6C7-001336062968}"/>
              </a:ext>
            </a:extLst>
          </p:cNvPr>
          <p:cNvSpPr>
            <a:spLocks noGrp="1"/>
          </p:cNvSpPr>
          <p:nvPr>
            <p:ph type="body" sz="quarter" idx="33"/>
          </p:nvPr>
        </p:nvSpPr>
        <p:spPr/>
        <p:txBody>
          <a:bodyPr/>
          <a:lstStyle/>
          <a:p>
            <a:r>
              <a:rPr lang="en-US"/>
              <a:t>Milestone description</a:t>
            </a:r>
            <a:endParaRPr lang="ru-RU" dirty="0"/>
          </a:p>
        </p:txBody>
      </p:sp>
      <p:sp>
        <p:nvSpPr>
          <p:cNvPr id="11" name="Text Placeholder 10">
            <a:extLst>
              <a:ext uri="{FF2B5EF4-FFF2-40B4-BE49-F238E27FC236}">
                <a16:creationId xmlns:a16="http://schemas.microsoft.com/office/drawing/2014/main" xmlns="" id="{3E894C19-9FAB-43B1-85B9-CB0B890E7C0D}"/>
              </a:ext>
            </a:extLst>
          </p:cNvPr>
          <p:cNvSpPr>
            <a:spLocks noGrp="1"/>
          </p:cNvSpPr>
          <p:nvPr>
            <p:ph type="body" sz="quarter" idx="17"/>
          </p:nvPr>
        </p:nvSpPr>
        <p:spPr/>
        <p:txBody>
          <a:bodyPr>
            <a:normAutofit fontScale="92500" lnSpcReduction="20000"/>
          </a:bodyPr>
          <a:lstStyle/>
          <a:p>
            <a:r>
              <a:rPr lang="en-US" dirty="0"/>
              <a:t>LINUX</a:t>
            </a:r>
            <a:endParaRPr lang="ru-RU" dirty="0"/>
          </a:p>
        </p:txBody>
      </p:sp>
      <p:sp>
        <p:nvSpPr>
          <p:cNvPr id="23" name="Text Placeholder 22">
            <a:extLst>
              <a:ext uri="{FF2B5EF4-FFF2-40B4-BE49-F238E27FC236}">
                <a16:creationId xmlns:a16="http://schemas.microsoft.com/office/drawing/2014/main" xmlns="" id="{6368F96B-C4DE-44C0-B817-D7856E67522E}"/>
              </a:ext>
            </a:extLst>
          </p:cNvPr>
          <p:cNvSpPr>
            <a:spLocks noGrp="1"/>
          </p:cNvSpPr>
          <p:nvPr>
            <p:ph type="body" sz="quarter" idx="34"/>
          </p:nvPr>
        </p:nvSpPr>
        <p:spPr>
          <a:xfrm>
            <a:off x="4099337" y="1519406"/>
            <a:ext cx="1294597" cy="153207"/>
          </a:xfrm>
        </p:spPr>
        <p:txBody>
          <a:bodyPr>
            <a:normAutofit fontScale="92500"/>
          </a:bodyPr>
          <a:lstStyle/>
          <a:p>
            <a:r>
              <a:rPr lang="en-US" dirty="0"/>
              <a:t>MILESTONE TITLE</a:t>
            </a:r>
            <a:endParaRPr lang="ru-RU" dirty="0"/>
          </a:p>
        </p:txBody>
      </p:sp>
      <p:sp>
        <p:nvSpPr>
          <p:cNvPr id="24" name="Text Placeholder 23">
            <a:extLst>
              <a:ext uri="{FF2B5EF4-FFF2-40B4-BE49-F238E27FC236}">
                <a16:creationId xmlns:a16="http://schemas.microsoft.com/office/drawing/2014/main" xmlns="" id="{04B1980E-9DD3-42DE-8F61-F99D5543C476}"/>
              </a:ext>
            </a:extLst>
          </p:cNvPr>
          <p:cNvSpPr>
            <a:spLocks noGrp="1"/>
          </p:cNvSpPr>
          <p:nvPr>
            <p:ph type="body" sz="quarter" idx="35"/>
          </p:nvPr>
        </p:nvSpPr>
        <p:spPr/>
        <p:txBody>
          <a:bodyPr/>
          <a:lstStyle/>
          <a:p>
            <a:r>
              <a:rPr lang="en-US" dirty="0"/>
              <a:t>Milestone description</a:t>
            </a:r>
            <a:endParaRPr lang="ru-RU" dirty="0"/>
          </a:p>
        </p:txBody>
      </p:sp>
      <p:sp>
        <p:nvSpPr>
          <p:cNvPr id="10" name="Text Placeholder 9">
            <a:extLst>
              <a:ext uri="{FF2B5EF4-FFF2-40B4-BE49-F238E27FC236}">
                <a16:creationId xmlns:a16="http://schemas.microsoft.com/office/drawing/2014/main" xmlns="" id="{B71962F0-0A0F-4FC2-9E69-6265A830C45E}"/>
              </a:ext>
            </a:extLst>
          </p:cNvPr>
          <p:cNvSpPr>
            <a:spLocks noGrp="1"/>
          </p:cNvSpPr>
          <p:nvPr>
            <p:ph type="body" sz="quarter" idx="18"/>
          </p:nvPr>
        </p:nvSpPr>
        <p:spPr/>
        <p:txBody>
          <a:bodyPr>
            <a:normAutofit/>
          </a:bodyPr>
          <a:lstStyle/>
          <a:p>
            <a:r>
              <a:rPr lang="en-US" dirty="0"/>
              <a:t>LB</a:t>
            </a:r>
            <a:endParaRPr lang="ru-RU" dirty="0"/>
          </a:p>
        </p:txBody>
      </p:sp>
      <p:sp>
        <p:nvSpPr>
          <p:cNvPr id="25" name="Text Placeholder 24">
            <a:extLst>
              <a:ext uri="{FF2B5EF4-FFF2-40B4-BE49-F238E27FC236}">
                <a16:creationId xmlns:a16="http://schemas.microsoft.com/office/drawing/2014/main" xmlns="" id="{2B193253-F94A-4164-AE5D-6B3931AE17CC}"/>
              </a:ext>
            </a:extLst>
          </p:cNvPr>
          <p:cNvSpPr>
            <a:spLocks noGrp="1"/>
          </p:cNvSpPr>
          <p:nvPr>
            <p:ph type="body" sz="quarter" idx="36"/>
          </p:nvPr>
        </p:nvSpPr>
        <p:spPr>
          <a:xfrm>
            <a:off x="5085862" y="328346"/>
            <a:ext cx="1294597" cy="153207"/>
          </a:xfrm>
        </p:spPr>
        <p:txBody>
          <a:bodyPr>
            <a:normAutofit fontScale="92500"/>
          </a:bodyPr>
          <a:lstStyle/>
          <a:p>
            <a:r>
              <a:rPr lang="en-US" dirty="0"/>
              <a:t>Load </a:t>
            </a:r>
            <a:r>
              <a:rPr lang="en-US" dirty="0" err="1"/>
              <a:t>Balencer</a:t>
            </a:r>
            <a:endParaRPr lang="ru-RU" dirty="0"/>
          </a:p>
        </p:txBody>
      </p:sp>
      <p:sp>
        <p:nvSpPr>
          <p:cNvPr id="26" name="Text Placeholder 25">
            <a:extLst>
              <a:ext uri="{FF2B5EF4-FFF2-40B4-BE49-F238E27FC236}">
                <a16:creationId xmlns:a16="http://schemas.microsoft.com/office/drawing/2014/main" xmlns="" id="{574B2B85-AD22-4077-83F1-E8A029BDD2AB}"/>
              </a:ext>
            </a:extLst>
          </p:cNvPr>
          <p:cNvSpPr>
            <a:spLocks noGrp="1"/>
          </p:cNvSpPr>
          <p:nvPr>
            <p:ph type="body" sz="quarter" idx="37"/>
          </p:nvPr>
        </p:nvSpPr>
        <p:spPr/>
        <p:txBody>
          <a:bodyPr/>
          <a:lstStyle/>
          <a:p>
            <a:r>
              <a:rPr lang="en-US"/>
              <a:t>Milestone description</a:t>
            </a:r>
            <a:endParaRPr lang="ru-RU" dirty="0"/>
          </a:p>
        </p:txBody>
      </p:sp>
      <p:sp>
        <p:nvSpPr>
          <p:cNvPr id="9" name="Text Placeholder 8">
            <a:extLst>
              <a:ext uri="{FF2B5EF4-FFF2-40B4-BE49-F238E27FC236}">
                <a16:creationId xmlns:a16="http://schemas.microsoft.com/office/drawing/2014/main" xmlns="" id="{106E260A-6B73-4483-8F8B-5B22E648BFDF}"/>
              </a:ext>
            </a:extLst>
          </p:cNvPr>
          <p:cNvSpPr>
            <a:spLocks noGrp="1"/>
          </p:cNvSpPr>
          <p:nvPr>
            <p:ph type="body" sz="quarter" idx="16"/>
          </p:nvPr>
        </p:nvSpPr>
        <p:spPr/>
        <p:txBody>
          <a:bodyPr>
            <a:normAutofit fontScale="62500" lnSpcReduction="20000"/>
          </a:bodyPr>
          <a:lstStyle/>
          <a:p>
            <a:r>
              <a:rPr lang="en-US" dirty="0"/>
              <a:t>Auto</a:t>
            </a:r>
          </a:p>
          <a:p>
            <a:r>
              <a:rPr lang="en-US" dirty="0"/>
              <a:t> Scaling</a:t>
            </a:r>
            <a:endParaRPr lang="ru-RU" dirty="0"/>
          </a:p>
        </p:txBody>
      </p:sp>
      <p:sp>
        <p:nvSpPr>
          <p:cNvPr id="27" name="Text Placeholder 26">
            <a:extLst>
              <a:ext uri="{FF2B5EF4-FFF2-40B4-BE49-F238E27FC236}">
                <a16:creationId xmlns:a16="http://schemas.microsoft.com/office/drawing/2014/main" xmlns="" id="{84F2613F-DCC0-4A1F-9B48-C279DDE0C201}"/>
              </a:ext>
            </a:extLst>
          </p:cNvPr>
          <p:cNvSpPr>
            <a:spLocks noGrp="1"/>
          </p:cNvSpPr>
          <p:nvPr>
            <p:ph type="body" sz="quarter" idx="38"/>
          </p:nvPr>
        </p:nvSpPr>
        <p:spPr/>
        <p:txBody>
          <a:bodyPr>
            <a:normAutofit fontScale="92500"/>
          </a:bodyPr>
          <a:lstStyle/>
          <a:p>
            <a:r>
              <a:rPr lang="en-US"/>
              <a:t>MILESTONE TITLE</a:t>
            </a:r>
            <a:endParaRPr lang="ru-RU" dirty="0"/>
          </a:p>
        </p:txBody>
      </p:sp>
      <p:sp>
        <p:nvSpPr>
          <p:cNvPr id="28" name="Text Placeholder 27">
            <a:extLst>
              <a:ext uri="{FF2B5EF4-FFF2-40B4-BE49-F238E27FC236}">
                <a16:creationId xmlns:a16="http://schemas.microsoft.com/office/drawing/2014/main" xmlns="" id="{67BB4E68-6401-4C98-8572-F315F0392AD3}"/>
              </a:ext>
            </a:extLst>
          </p:cNvPr>
          <p:cNvSpPr>
            <a:spLocks noGrp="1"/>
          </p:cNvSpPr>
          <p:nvPr>
            <p:ph type="body" sz="quarter" idx="39"/>
          </p:nvPr>
        </p:nvSpPr>
        <p:spPr/>
        <p:txBody>
          <a:bodyPr/>
          <a:lstStyle/>
          <a:p>
            <a:r>
              <a:rPr lang="en-US" dirty="0"/>
              <a:t>Milestone description</a:t>
            </a:r>
            <a:endParaRPr lang="ru-RU" dirty="0"/>
          </a:p>
        </p:txBody>
      </p:sp>
      <p:sp>
        <p:nvSpPr>
          <p:cNvPr id="19" name="Text Placeholder 18">
            <a:extLst>
              <a:ext uri="{FF2B5EF4-FFF2-40B4-BE49-F238E27FC236}">
                <a16:creationId xmlns:a16="http://schemas.microsoft.com/office/drawing/2014/main" xmlns="" id="{9747846D-FA06-4686-A47D-5A668FD95FE0}"/>
              </a:ext>
            </a:extLst>
          </p:cNvPr>
          <p:cNvSpPr>
            <a:spLocks noGrp="1"/>
          </p:cNvSpPr>
          <p:nvPr>
            <p:ph type="body" sz="quarter" idx="28"/>
          </p:nvPr>
        </p:nvSpPr>
        <p:spPr>
          <a:xfrm>
            <a:off x="8028816" y="1462260"/>
            <a:ext cx="783000" cy="783000"/>
          </a:xfrm>
        </p:spPr>
        <p:txBody>
          <a:bodyPr/>
          <a:lstStyle/>
          <a:p>
            <a:r>
              <a:rPr lang="en-US" dirty="0" err="1"/>
              <a:t>IoT</a:t>
            </a:r>
            <a:endParaRPr lang="ru-RU" dirty="0"/>
          </a:p>
        </p:txBody>
      </p:sp>
      <p:sp>
        <p:nvSpPr>
          <p:cNvPr id="13" name="Text Placeholder 12">
            <a:extLst>
              <a:ext uri="{FF2B5EF4-FFF2-40B4-BE49-F238E27FC236}">
                <a16:creationId xmlns:a16="http://schemas.microsoft.com/office/drawing/2014/main" xmlns="" id="{04306A44-50E7-4C10-ABF1-71CE55A094F5}"/>
              </a:ext>
            </a:extLst>
          </p:cNvPr>
          <p:cNvSpPr>
            <a:spLocks noGrp="1"/>
          </p:cNvSpPr>
          <p:nvPr>
            <p:ph type="body" sz="quarter" idx="20"/>
          </p:nvPr>
        </p:nvSpPr>
        <p:spPr/>
        <p:txBody>
          <a:bodyPr>
            <a:normAutofit fontScale="62500" lnSpcReduction="20000"/>
          </a:bodyPr>
          <a:lstStyle/>
          <a:p>
            <a:r>
              <a:rPr lang="en-US" dirty="0"/>
              <a:t>Sensors Data</a:t>
            </a:r>
            <a:endParaRPr lang="ru-RU" dirty="0"/>
          </a:p>
        </p:txBody>
      </p:sp>
      <p:sp>
        <p:nvSpPr>
          <p:cNvPr id="35" name="Text Placeholder 34">
            <a:extLst>
              <a:ext uri="{FF2B5EF4-FFF2-40B4-BE49-F238E27FC236}">
                <a16:creationId xmlns:a16="http://schemas.microsoft.com/office/drawing/2014/main" xmlns="" id="{25D376EC-609C-46F1-A4A6-22B3BCBA9777}"/>
              </a:ext>
            </a:extLst>
          </p:cNvPr>
          <p:cNvSpPr>
            <a:spLocks noGrp="1"/>
          </p:cNvSpPr>
          <p:nvPr>
            <p:ph type="body" sz="quarter" idx="46"/>
          </p:nvPr>
        </p:nvSpPr>
        <p:spPr/>
        <p:txBody>
          <a:bodyPr>
            <a:normAutofit fontScale="92500"/>
          </a:bodyPr>
          <a:lstStyle/>
          <a:p>
            <a:r>
              <a:rPr lang="en-US"/>
              <a:t>MILESTONE TITLE</a:t>
            </a:r>
            <a:endParaRPr lang="ru-RU" dirty="0"/>
          </a:p>
        </p:txBody>
      </p:sp>
      <p:sp>
        <p:nvSpPr>
          <p:cNvPr id="36" name="Text Placeholder 35">
            <a:extLst>
              <a:ext uri="{FF2B5EF4-FFF2-40B4-BE49-F238E27FC236}">
                <a16:creationId xmlns:a16="http://schemas.microsoft.com/office/drawing/2014/main" xmlns="" id="{1F3490A6-CE9A-4C91-9932-EEF33F6A61DE}"/>
              </a:ext>
            </a:extLst>
          </p:cNvPr>
          <p:cNvSpPr>
            <a:spLocks noGrp="1"/>
          </p:cNvSpPr>
          <p:nvPr>
            <p:ph type="body" sz="quarter" idx="47"/>
          </p:nvPr>
        </p:nvSpPr>
        <p:spPr/>
        <p:txBody>
          <a:bodyPr/>
          <a:lstStyle/>
          <a:p>
            <a:r>
              <a:rPr lang="en-US"/>
              <a:t>Milestone description</a:t>
            </a:r>
            <a:endParaRPr lang="ru-RU" dirty="0"/>
          </a:p>
        </p:txBody>
      </p:sp>
      <p:sp>
        <p:nvSpPr>
          <p:cNvPr id="14" name="Text Placeholder 13">
            <a:extLst>
              <a:ext uri="{FF2B5EF4-FFF2-40B4-BE49-F238E27FC236}">
                <a16:creationId xmlns:a16="http://schemas.microsoft.com/office/drawing/2014/main" xmlns="" id="{18BD9AA2-DFE1-412D-BB95-7989BA1E6039}"/>
              </a:ext>
            </a:extLst>
          </p:cNvPr>
          <p:cNvSpPr>
            <a:spLocks noGrp="1"/>
          </p:cNvSpPr>
          <p:nvPr>
            <p:ph type="body" sz="quarter" idx="21"/>
          </p:nvPr>
        </p:nvSpPr>
        <p:spPr/>
        <p:txBody>
          <a:bodyPr>
            <a:normAutofit fontScale="92500" lnSpcReduction="20000"/>
          </a:bodyPr>
          <a:lstStyle/>
          <a:p>
            <a:r>
              <a:rPr lang="en-US" dirty="0"/>
              <a:t>MQTT</a:t>
            </a:r>
            <a:endParaRPr lang="ru-RU" dirty="0"/>
          </a:p>
        </p:txBody>
      </p:sp>
      <p:sp>
        <p:nvSpPr>
          <p:cNvPr id="31" name="Text Placeholder 30">
            <a:extLst>
              <a:ext uri="{FF2B5EF4-FFF2-40B4-BE49-F238E27FC236}">
                <a16:creationId xmlns:a16="http://schemas.microsoft.com/office/drawing/2014/main" xmlns="" id="{BB5D9C5D-1FCA-4D88-ADCB-481D203B8465}"/>
              </a:ext>
            </a:extLst>
          </p:cNvPr>
          <p:cNvSpPr>
            <a:spLocks noGrp="1"/>
          </p:cNvSpPr>
          <p:nvPr>
            <p:ph type="body" sz="quarter" idx="42"/>
          </p:nvPr>
        </p:nvSpPr>
        <p:spPr/>
        <p:txBody>
          <a:bodyPr>
            <a:normAutofit fontScale="92500"/>
          </a:bodyPr>
          <a:lstStyle/>
          <a:p>
            <a:r>
              <a:rPr lang="en-US"/>
              <a:t>MILESTONE TITLE</a:t>
            </a:r>
            <a:endParaRPr lang="ru-RU" dirty="0"/>
          </a:p>
        </p:txBody>
      </p:sp>
      <p:sp>
        <p:nvSpPr>
          <p:cNvPr id="32" name="Text Placeholder 31">
            <a:extLst>
              <a:ext uri="{FF2B5EF4-FFF2-40B4-BE49-F238E27FC236}">
                <a16:creationId xmlns:a16="http://schemas.microsoft.com/office/drawing/2014/main" xmlns="" id="{E15B9CEB-0CEB-4050-8317-0807EADC0F08}"/>
              </a:ext>
            </a:extLst>
          </p:cNvPr>
          <p:cNvSpPr>
            <a:spLocks noGrp="1"/>
          </p:cNvSpPr>
          <p:nvPr>
            <p:ph type="body" sz="quarter" idx="43"/>
          </p:nvPr>
        </p:nvSpPr>
        <p:spPr/>
        <p:txBody>
          <a:bodyPr/>
          <a:lstStyle/>
          <a:p>
            <a:r>
              <a:rPr lang="en-US"/>
              <a:t>Milestone description</a:t>
            </a:r>
            <a:endParaRPr lang="ru-RU" dirty="0"/>
          </a:p>
        </p:txBody>
      </p:sp>
      <p:sp>
        <p:nvSpPr>
          <p:cNvPr id="15" name="Text Placeholder 14">
            <a:extLst>
              <a:ext uri="{FF2B5EF4-FFF2-40B4-BE49-F238E27FC236}">
                <a16:creationId xmlns:a16="http://schemas.microsoft.com/office/drawing/2014/main" xmlns="" id="{CDDFF132-912B-4B2B-B3E5-D1AB199B58C1}"/>
              </a:ext>
            </a:extLst>
          </p:cNvPr>
          <p:cNvSpPr>
            <a:spLocks noGrp="1"/>
          </p:cNvSpPr>
          <p:nvPr>
            <p:ph type="body" sz="quarter" idx="22"/>
          </p:nvPr>
        </p:nvSpPr>
        <p:spPr/>
        <p:txBody>
          <a:bodyPr>
            <a:normAutofit fontScale="62500" lnSpcReduction="20000"/>
          </a:bodyPr>
          <a:lstStyle/>
          <a:p>
            <a:r>
              <a:rPr lang="en-US" dirty="0"/>
              <a:t>DB</a:t>
            </a:r>
          </a:p>
          <a:p>
            <a:r>
              <a:rPr lang="en-US" dirty="0"/>
              <a:t>SERVER</a:t>
            </a:r>
            <a:endParaRPr lang="ru-RU" dirty="0"/>
          </a:p>
        </p:txBody>
      </p:sp>
      <p:sp>
        <p:nvSpPr>
          <p:cNvPr id="33" name="Text Placeholder 32">
            <a:extLst>
              <a:ext uri="{FF2B5EF4-FFF2-40B4-BE49-F238E27FC236}">
                <a16:creationId xmlns:a16="http://schemas.microsoft.com/office/drawing/2014/main" xmlns="" id="{97AEBAB8-BDEB-4E4A-B443-829D3C340CA6}"/>
              </a:ext>
            </a:extLst>
          </p:cNvPr>
          <p:cNvSpPr>
            <a:spLocks noGrp="1"/>
          </p:cNvSpPr>
          <p:nvPr>
            <p:ph type="body" sz="quarter" idx="44"/>
          </p:nvPr>
        </p:nvSpPr>
        <p:spPr/>
        <p:txBody>
          <a:bodyPr>
            <a:normAutofit fontScale="92500"/>
          </a:bodyPr>
          <a:lstStyle/>
          <a:p>
            <a:r>
              <a:rPr lang="en-US" dirty="0"/>
              <a:t>MILESTONE TITLE</a:t>
            </a:r>
            <a:endParaRPr lang="ru-RU" dirty="0"/>
          </a:p>
        </p:txBody>
      </p:sp>
      <p:sp>
        <p:nvSpPr>
          <p:cNvPr id="34" name="Text Placeholder 33">
            <a:extLst>
              <a:ext uri="{FF2B5EF4-FFF2-40B4-BE49-F238E27FC236}">
                <a16:creationId xmlns:a16="http://schemas.microsoft.com/office/drawing/2014/main" xmlns="" id="{B46FA574-2C1D-466A-8970-8B2776FA33DF}"/>
              </a:ext>
            </a:extLst>
          </p:cNvPr>
          <p:cNvSpPr>
            <a:spLocks noGrp="1"/>
          </p:cNvSpPr>
          <p:nvPr>
            <p:ph type="body" sz="quarter" idx="45"/>
          </p:nvPr>
        </p:nvSpPr>
        <p:spPr/>
        <p:txBody>
          <a:bodyPr/>
          <a:lstStyle/>
          <a:p>
            <a:r>
              <a:rPr lang="en-US"/>
              <a:t>Milestone description</a:t>
            </a:r>
            <a:endParaRPr lang="ru-RU" dirty="0"/>
          </a:p>
        </p:txBody>
      </p:sp>
      <p:sp>
        <p:nvSpPr>
          <p:cNvPr id="12" name="Text Placeholder 11">
            <a:extLst>
              <a:ext uri="{FF2B5EF4-FFF2-40B4-BE49-F238E27FC236}">
                <a16:creationId xmlns:a16="http://schemas.microsoft.com/office/drawing/2014/main" xmlns="" id="{0950DBC3-6438-47ED-BA7E-BBD7E08290D1}"/>
              </a:ext>
            </a:extLst>
          </p:cNvPr>
          <p:cNvSpPr>
            <a:spLocks noGrp="1"/>
          </p:cNvSpPr>
          <p:nvPr>
            <p:ph type="body" sz="quarter" idx="19"/>
          </p:nvPr>
        </p:nvSpPr>
        <p:spPr/>
        <p:txBody>
          <a:bodyPr>
            <a:normAutofit fontScale="55000" lnSpcReduction="20000"/>
          </a:bodyPr>
          <a:lstStyle/>
          <a:p>
            <a:endParaRPr lang="en-US" dirty="0" smtClean="0"/>
          </a:p>
          <a:p>
            <a:r>
              <a:rPr lang="en-US" dirty="0" smtClean="0"/>
              <a:t>IOT WEB </a:t>
            </a:r>
            <a:r>
              <a:rPr lang="en-US" dirty="0"/>
              <a:t>PAGE</a:t>
            </a:r>
            <a:endParaRPr lang="ru-RU" dirty="0"/>
          </a:p>
          <a:p>
            <a:endParaRPr lang="ru-RU" dirty="0"/>
          </a:p>
        </p:txBody>
      </p:sp>
      <p:sp>
        <p:nvSpPr>
          <p:cNvPr id="29" name="Text Placeholder 28">
            <a:extLst>
              <a:ext uri="{FF2B5EF4-FFF2-40B4-BE49-F238E27FC236}">
                <a16:creationId xmlns:a16="http://schemas.microsoft.com/office/drawing/2014/main" xmlns="" id="{71435C51-CB8E-41E5-8C00-34ADCC273A32}"/>
              </a:ext>
            </a:extLst>
          </p:cNvPr>
          <p:cNvSpPr>
            <a:spLocks noGrp="1"/>
          </p:cNvSpPr>
          <p:nvPr>
            <p:ph type="body" sz="quarter" idx="40"/>
          </p:nvPr>
        </p:nvSpPr>
        <p:spPr/>
        <p:txBody>
          <a:bodyPr>
            <a:normAutofit fontScale="92500"/>
          </a:bodyPr>
          <a:lstStyle/>
          <a:p>
            <a:r>
              <a:rPr lang="en-US"/>
              <a:t>MILESTONE TITLE</a:t>
            </a:r>
            <a:endParaRPr lang="ru-RU" dirty="0"/>
          </a:p>
        </p:txBody>
      </p:sp>
      <p:sp>
        <p:nvSpPr>
          <p:cNvPr id="30" name="Text Placeholder 29">
            <a:extLst>
              <a:ext uri="{FF2B5EF4-FFF2-40B4-BE49-F238E27FC236}">
                <a16:creationId xmlns:a16="http://schemas.microsoft.com/office/drawing/2014/main" xmlns="" id="{946F0E31-A00A-4287-813C-109216A59865}"/>
              </a:ext>
            </a:extLst>
          </p:cNvPr>
          <p:cNvSpPr>
            <a:spLocks noGrp="1"/>
          </p:cNvSpPr>
          <p:nvPr>
            <p:ph type="body" sz="quarter" idx="41"/>
          </p:nvPr>
        </p:nvSpPr>
        <p:spPr/>
        <p:txBody>
          <a:bodyPr/>
          <a:lstStyle/>
          <a:p>
            <a:r>
              <a:rPr lang="en-US"/>
              <a:t>Milestone description</a:t>
            </a:r>
            <a:endParaRPr lang="ru-RU" dirty="0"/>
          </a:p>
        </p:txBody>
      </p:sp>
      <p:sp>
        <p:nvSpPr>
          <p:cNvPr id="95" name="Text Placeholder 94">
            <a:extLst>
              <a:ext uri="{FF2B5EF4-FFF2-40B4-BE49-F238E27FC236}">
                <a16:creationId xmlns:a16="http://schemas.microsoft.com/office/drawing/2014/main" xmlns="" id="{7C0ECD94-A4CB-4FB7-A7F7-AA32C0ED85DB}"/>
              </a:ext>
            </a:extLst>
          </p:cNvPr>
          <p:cNvSpPr>
            <a:spLocks noGrp="1"/>
          </p:cNvSpPr>
          <p:nvPr>
            <p:ph type="body" sz="quarter" idx="29"/>
          </p:nvPr>
        </p:nvSpPr>
        <p:spPr/>
        <p:txBody>
          <a:bodyPr>
            <a:normAutofit fontScale="70000" lnSpcReduction="20000"/>
          </a:bodyPr>
          <a:lstStyle/>
          <a:p>
            <a:endParaRPr lang="en-US" dirty="0"/>
          </a:p>
          <a:p>
            <a:r>
              <a:rPr lang="en-US" dirty="0"/>
              <a:t>NW</a:t>
            </a:r>
          </a:p>
          <a:p>
            <a:r>
              <a:rPr lang="en-US" dirty="0"/>
              <a:t>SEC</a:t>
            </a:r>
            <a:endParaRPr lang="ru-RU" dirty="0"/>
          </a:p>
          <a:p>
            <a:endParaRPr lang="en-US" dirty="0"/>
          </a:p>
        </p:txBody>
      </p:sp>
      <p:sp>
        <p:nvSpPr>
          <p:cNvPr id="16" name="Text Placeholder 15">
            <a:extLst>
              <a:ext uri="{FF2B5EF4-FFF2-40B4-BE49-F238E27FC236}">
                <a16:creationId xmlns:a16="http://schemas.microsoft.com/office/drawing/2014/main" xmlns="" id="{5E0624EF-8210-444B-9BC7-2C144038C2FB}"/>
              </a:ext>
            </a:extLst>
          </p:cNvPr>
          <p:cNvSpPr>
            <a:spLocks noGrp="1"/>
          </p:cNvSpPr>
          <p:nvPr>
            <p:ph type="body" sz="quarter" idx="23"/>
          </p:nvPr>
        </p:nvSpPr>
        <p:spPr/>
        <p:txBody>
          <a:bodyPr>
            <a:normAutofit/>
          </a:bodyPr>
          <a:lstStyle/>
          <a:p>
            <a:r>
              <a:rPr lang="en-US" dirty="0"/>
              <a:t>VPN</a:t>
            </a:r>
            <a:endParaRPr lang="ru-RU" dirty="0"/>
          </a:p>
        </p:txBody>
      </p:sp>
      <p:sp>
        <p:nvSpPr>
          <p:cNvPr id="37" name="Text Placeholder 36">
            <a:extLst>
              <a:ext uri="{FF2B5EF4-FFF2-40B4-BE49-F238E27FC236}">
                <a16:creationId xmlns:a16="http://schemas.microsoft.com/office/drawing/2014/main" xmlns="" id="{DF4A9D67-1B01-4CF8-AC0D-C7E518691F63}"/>
              </a:ext>
            </a:extLst>
          </p:cNvPr>
          <p:cNvSpPr>
            <a:spLocks noGrp="1"/>
          </p:cNvSpPr>
          <p:nvPr>
            <p:ph type="body" sz="quarter" idx="48"/>
          </p:nvPr>
        </p:nvSpPr>
        <p:spPr/>
        <p:txBody>
          <a:bodyPr>
            <a:normAutofit fontScale="92500"/>
          </a:bodyPr>
          <a:lstStyle/>
          <a:p>
            <a:r>
              <a:rPr lang="en-US"/>
              <a:t>MILESTONE TITLE</a:t>
            </a:r>
            <a:endParaRPr lang="ru-RU" dirty="0"/>
          </a:p>
        </p:txBody>
      </p:sp>
      <p:sp>
        <p:nvSpPr>
          <p:cNvPr id="38" name="Text Placeholder 37">
            <a:extLst>
              <a:ext uri="{FF2B5EF4-FFF2-40B4-BE49-F238E27FC236}">
                <a16:creationId xmlns:a16="http://schemas.microsoft.com/office/drawing/2014/main" xmlns="" id="{D7DFA977-B8C8-428F-BA2B-EFF078C726CF}"/>
              </a:ext>
            </a:extLst>
          </p:cNvPr>
          <p:cNvSpPr>
            <a:spLocks noGrp="1"/>
          </p:cNvSpPr>
          <p:nvPr>
            <p:ph type="body" sz="quarter" idx="49"/>
          </p:nvPr>
        </p:nvSpPr>
        <p:spPr/>
        <p:txBody>
          <a:bodyPr/>
          <a:lstStyle/>
          <a:p>
            <a:r>
              <a:rPr lang="en-US"/>
              <a:t>Milestone description</a:t>
            </a:r>
            <a:endParaRPr lang="ru-RU" dirty="0"/>
          </a:p>
        </p:txBody>
      </p:sp>
      <p:sp>
        <p:nvSpPr>
          <p:cNvPr id="18" name="Text Placeholder 17">
            <a:extLst>
              <a:ext uri="{FF2B5EF4-FFF2-40B4-BE49-F238E27FC236}">
                <a16:creationId xmlns:a16="http://schemas.microsoft.com/office/drawing/2014/main" xmlns="" id="{7073D15E-3E59-4781-BA50-8D741A373A3B}"/>
              </a:ext>
            </a:extLst>
          </p:cNvPr>
          <p:cNvSpPr>
            <a:spLocks noGrp="1"/>
          </p:cNvSpPr>
          <p:nvPr>
            <p:ph type="body" sz="quarter" idx="26"/>
          </p:nvPr>
        </p:nvSpPr>
        <p:spPr/>
        <p:txBody>
          <a:bodyPr>
            <a:normAutofit fontScale="62500" lnSpcReduction="20000"/>
          </a:bodyPr>
          <a:lstStyle/>
          <a:p>
            <a:r>
              <a:rPr lang="en-US" dirty="0"/>
              <a:t>Layer 2 </a:t>
            </a:r>
            <a:r>
              <a:rPr lang="en-US" dirty="0" err="1" smtClean="0"/>
              <a:t>securiy</a:t>
            </a:r>
            <a:endParaRPr lang="ru-RU" dirty="0"/>
          </a:p>
        </p:txBody>
      </p:sp>
      <p:sp>
        <p:nvSpPr>
          <p:cNvPr id="41" name="Text Placeholder 40">
            <a:extLst>
              <a:ext uri="{FF2B5EF4-FFF2-40B4-BE49-F238E27FC236}">
                <a16:creationId xmlns:a16="http://schemas.microsoft.com/office/drawing/2014/main" xmlns="" id="{D183E534-6B6A-4814-BF59-57A6E38C5B02}"/>
              </a:ext>
            </a:extLst>
          </p:cNvPr>
          <p:cNvSpPr>
            <a:spLocks noGrp="1"/>
          </p:cNvSpPr>
          <p:nvPr>
            <p:ph type="body" sz="quarter" idx="52"/>
          </p:nvPr>
        </p:nvSpPr>
        <p:spPr/>
        <p:txBody>
          <a:bodyPr>
            <a:normAutofit fontScale="92500"/>
          </a:bodyPr>
          <a:lstStyle/>
          <a:p>
            <a:r>
              <a:rPr lang="en-US"/>
              <a:t>MILESTONE TITLE</a:t>
            </a:r>
            <a:endParaRPr lang="ru-RU" dirty="0"/>
          </a:p>
        </p:txBody>
      </p:sp>
      <p:sp>
        <p:nvSpPr>
          <p:cNvPr id="42" name="Text Placeholder 41">
            <a:extLst>
              <a:ext uri="{FF2B5EF4-FFF2-40B4-BE49-F238E27FC236}">
                <a16:creationId xmlns:a16="http://schemas.microsoft.com/office/drawing/2014/main" xmlns="" id="{075CE6EC-954F-4DE1-BFD8-21E7D92FDE17}"/>
              </a:ext>
            </a:extLst>
          </p:cNvPr>
          <p:cNvSpPr>
            <a:spLocks noGrp="1"/>
          </p:cNvSpPr>
          <p:nvPr>
            <p:ph type="body" sz="quarter" idx="53"/>
          </p:nvPr>
        </p:nvSpPr>
        <p:spPr/>
        <p:txBody>
          <a:bodyPr/>
          <a:lstStyle/>
          <a:p>
            <a:r>
              <a:rPr lang="en-US"/>
              <a:t>Milestone description</a:t>
            </a:r>
            <a:endParaRPr lang="ru-RU" dirty="0"/>
          </a:p>
        </p:txBody>
      </p:sp>
      <p:sp>
        <p:nvSpPr>
          <p:cNvPr id="17" name="Text Placeholder 16">
            <a:extLst>
              <a:ext uri="{FF2B5EF4-FFF2-40B4-BE49-F238E27FC236}">
                <a16:creationId xmlns:a16="http://schemas.microsoft.com/office/drawing/2014/main" xmlns="" id="{FACEF7EF-E8CB-4008-A749-3586789460E1}"/>
              </a:ext>
            </a:extLst>
          </p:cNvPr>
          <p:cNvSpPr>
            <a:spLocks noGrp="1"/>
          </p:cNvSpPr>
          <p:nvPr>
            <p:ph type="body" sz="quarter" idx="25"/>
          </p:nvPr>
        </p:nvSpPr>
        <p:spPr/>
        <p:txBody>
          <a:bodyPr>
            <a:normAutofit fontScale="92500" lnSpcReduction="20000"/>
          </a:bodyPr>
          <a:lstStyle/>
          <a:p>
            <a:r>
              <a:rPr lang="en-US" dirty="0"/>
              <a:t>Firewall</a:t>
            </a:r>
            <a:endParaRPr lang="ru-RU" dirty="0"/>
          </a:p>
        </p:txBody>
      </p:sp>
      <p:sp>
        <p:nvSpPr>
          <p:cNvPr id="39" name="Text Placeholder 38">
            <a:extLst>
              <a:ext uri="{FF2B5EF4-FFF2-40B4-BE49-F238E27FC236}">
                <a16:creationId xmlns:a16="http://schemas.microsoft.com/office/drawing/2014/main" xmlns="" id="{96FA5D30-6CB0-4EEA-AB74-670C4C1A6E09}"/>
              </a:ext>
            </a:extLst>
          </p:cNvPr>
          <p:cNvSpPr>
            <a:spLocks noGrp="1"/>
          </p:cNvSpPr>
          <p:nvPr>
            <p:ph type="body" sz="quarter" idx="50"/>
          </p:nvPr>
        </p:nvSpPr>
        <p:spPr/>
        <p:txBody>
          <a:bodyPr>
            <a:normAutofit fontScale="92500"/>
          </a:bodyPr>
          <a:lstStyle/>
          <a:p>
            <a:r>
              <a:rPr lang="en-US"/>
              <a:t>MILESTONE TITLE</a:t>
            </a:r>
            <a:endParaRPr lang="ru-RU" dirty="0"/>
          </a:p>
        </p:txBody>
      </p:sp>
      <p:sp>
        <p:nvSpPr>
          <p:cNvPr id="40" name="Text Placeholder 39">
            <a:extLst>
              <a:ext uri="{FF2B5EF4-FFF2-40B4-BE49-F238E27FC236}">
                <a16:creationId xmlns:a16="http://schemas.microsoft.com/office/drawing/2014/main" xmlns="" id="{2439FE52-3A9A-43A5-9827-31AEC68BEE7A}"/>
              </a:ext>
            </a:extLst>
          </p:cNvPr>
          <p:cNvSpPr>
            <a:spLocks noGrp="1"/>
          </p:cNvSpPr>
          <p:nvPr>
            <p:ph type="body" sz="quarter" idx="51"/>
          </p:nvPr>
        </p:nvSpPr>
        <p:spPr/>
        <p:txBody>
          <a:bodyPr/>
          <a:lstStyle/>
          <a:p>
            <a:r>
              <a:rPr lang="en-US"/>
              <a:t>Milestone description</a:t>
            </a:r>
            <a:endParaRPr lang="ru-RU" dirty="0"/>
          </a:p>
        </p:txBody>
      </p:sp>
      <p:sp>
        <p:nvSpPr>
          <p:cNvPr id="46" name="Text Placeholder 45">
            <a:extLst>
              <a:ext uri="{FF2B5EF4-FFF2-40B4-BE49-F238E27FC236}">
                <a16:creationId xmlns:a16="http://schemas.microsoft.com/office/drawing/2014/main" xmlns="" id="{A15ADFC7-484C-4FB9-A3C1-CDAA545F73FC}"/>
              </a:ext>
            </a:extLst>
          </p:cNvPr>
          <p:cNvSpPr>
            <a:spLocks noGrp="1"/>
          </p:cNvSpPr>
          <p:nvPr>
            <p:ph type="body" sz="quarter" idx="24"/>
          </p:nvPr>
        </p:nvSpPr>
        <p:spPr/>
        <p:txBody>
          <a:bodyPr/>
          <a:lstStyle/>
          <a:p>
            <a:r>
              <a:rPr lang="en-US" dirty="0"/>
              <a:t>IPS</a:t>
            </a:r>
            <a:endParaRPr lang="ru-RU" dirty="0"/>
          </a:p>
        </p:txBody>
      </p:sp>
      <p:sp>
        <p:nvSpPr>
          <p:cNvPr id="43" name="Text Placeholder 42">
            <a:extLst>
              <a:ext uri="{FF2B5EF4-FFF2-40B4-BE49-F238E27FC236}">
                <a16:creationId xmlns:a16="http://schemas.microsoft.com/office/drawing/2014/main" xmlns="" id="{22CF05B5-E92D-4FD2-A21C-956D8E8321A7}"/>
              </a:ext>
            </a:extLst>
          </p:cNvPr>
          <p:cNvSpPr>
            <a:spLocks noGrp="1"/>
          </p:cNvSpPr>
          <p:nvPr>
            <p:ph type="body" sz="quarter" idx="54"/>
          </p:nvPr>
        </p:nvSpPr>
        <p:spPr/>
        <p:txBody>
          <a:bodyPr>
            <a:normAutofit fontScale="92500"/>
          </a:bodyPr>
          <a:lstStyle/>
          <a:p>
            <a:r>
              <a:rPr lang="en-US"/>
              <a:t>MILESTONE TITLE</a:t>
            </a:r>
            <a:endParaRPr lang="ru-RU" dirty="0"/>
          </a:p>
        </p:txBody>
      </p:sp>
      <p:sp>
        <p:nvSpPr>
          <p:cNvPr id="44" name="Text Placeholder 43">
            <a:extLst>
              <a:ext uri="{FF2B5EF4-FFF2-40B4-BE49-F238E27FC236}">
                <a16:creationId xmlns:a16="http://schemas.microsoft.com/office/drawing/2014/main" xmlns="" id="{00E93532-CE49-4B9B-B7CE-189B4CACB360}"/>
              </a:ext>
            </a:extLst>
          </p:cNvPr>
          <p:cNvSpPr>
            <a:spLocks noGrp="1"/>
          </p:cNvSpPr>
          <p:nvPr>
            <p:ph type="body" sz="quarter" idx="55"/>
          </p:nvPr>
        </p:nvSpPr>
        <p:spPr/>
        <p:txBody>
          <a:bodyPr/>
          <a:lstStyle/>
          <a:p>
            <a:r>
              <a:rPr lang="en-US"/>
              <a:t>Milestone description</a:t>
            </a:r>
            <a:endParaRPr lang="ru-RU" dirty="0"/>
          </a:p>
        </p:txBody>
      </p:sp>
      <p:sp>
        <p:nvSpPr>
          <p:cNvPr id="48" name="Text Placeholder 47">
            <a:extLst>
              <a:ext uri="{FF2B5EF4-FFF2-40B4-BE49-F238E27FC236}">
                <a16:creationId xmlns:a16="http://schemas.microsoft.com/office/drawing/2014/main" xmlns="" id="{80356F4D-EF6F-4CA4-9F12-1144AB06B635}"/>
              </a:ext>
            </a:extLst>
          </p:cNvPr>
          <p:cNvSpPr>
            <a:spLocks noGrp="1"/>
          </p:cNvSpPr>
          <p:nvPr>
            <p:ph type="body" sz="quarter" idx="58"/>
          </p:nvPr>
        </p:nvSpPr>
        <p:spPr>
          <a:xfrm>
            <a:off x="9737909" y="4996172"/>
            <a:ext cx="783000" cy="783000"/>
          </a:xfrm>
        </p:spPr>
        <p:txBody>
          <a:bodyPr/>
          <a:lstStyle/>
          <a:p>
            <a:r>
              <a:rPr lang="en-US"/>
              <a:t>20XX</a:t>
            </a:r>
            <a:endParaRPr lang="ru-RU" dirty="0"/>
          </a:p>
        </p:txBody>
      </p:sp>
      <p:sp>
        <p:nvSpPr>
          <p:cNvPr id="4" name="Footer Placeholder 3">
            <a:extLst>
              <a:ext uri="{FF2B5EF4-FFF2-40B4-BE49-F238E27FC236}">
                <a16:creationId xmlns:a16="http://schemas.microsoft.com/office/drawing/2014/main" xmlns="" id="{D1003659-1C3C-40E5-BE1B-1DCC6A9CA541}"/>
              </a:ext>
            </a:extLst>
          </p:cNvPr>
          <p:cNvSpPr>
            <a:spLocks noGrp="1"/>
          </p:cNvSpPr>
          <p:nvPr>
            <p:ph type="ftr" sz="quarter" idx="11"/>
          </p:nvPr>
        </p:nvSpPr>
        <p:spPr/>
        <p:txBody>
          <a:bodyPr/>
          <a:lstStyle/>
          <a:p>
            <a:r>
              <a:rPr lang="en-US"/>
              <a:t>ADD A FOOTER</a:t>
            </a:r>
            <a:endParaRPr lang="ru-RU" dirty="0"/>
          </a:p>
        </p:txBody>
      </p:sp>
      <p:sp>
        <p:nvSpPr>
          <p:cNvPr id="3" name="Date Placeholder 2">
            <a:extLst>
              <a:ext uri="{FF2B5EF4-FFF2-40B4-BE49-F238E27FC236}">
                <a16:creationId xmlns:a16="http://schemas.microsoft.com/office/drawing/2014/main" xmlns="" id="{8F0B8AAA-F436-42D2-B561-5E65C6A014F8}"/>
              </a:ext>
            </a:extLst>
          </p:cNvPr>
          <p:cNvSpPr>
            <a:spLocks noGrp="1"/>
          </p:cNvSpPr>
          <p:nvPr>
            <p:ph type="dt" sz="half" idx="10"/>
          </p:nvPr>
        </p:nvSpPr>
        <p:spPr/>
        <p:txBody>
          <a:bodyPr/>
          <a:lstStyle/>
          <a:p>
            <a:fld id="{F0BF70C0-85C8-4782-A2DC-740B0F58DBF8}" type="datetime1">
              <a:rPr lang="ru-RU" smtClean="0"/>
              <a:pPr/>
              <a:t>22.02.2019</a:t>
            </a:fld>
            <a:endParaRPr lang="ru-RU"/>
          </a:p>
        </p:txBody>
      </p:sp>
      <p:sp>
        <p:nvSpPr>
          <p:cNvPr id="5" name="Slide Number Placeholder 4">
            <a:extLst>
              <a:ext uri="{FF2B5EF4-FFF2-40B4-BE49-F238E27FC236}">
                <a16:creationId xmlns:a16="http://schemas.microsoft.com/office/drawing/2014/main" xmlns="" id="{593FD034-B9C1-41DF-9CA6-A5C81E6FC807}"/>
              </a:ext>
            </a:extLst>
          </p:cNvPr>
          <p:cNvSpPr>
            <a:spLocks noGrp="1"/>
          </p:cNvSpPr>
          <p:nvPr>
            <p:ph type="sldNum" sz="quarter" idx="12"/>
          </p:nvPr>
        </p:nvSpPr>
        <p:spPr/>
        <p:txBody>
          <a:bodyPr/>
          <a:lstStyle/>
          <a:p>
            <a:r>
              <a:rPr lang="en-US" dirty="0"/>
              <a:t>0</a:t>
            </a:r>
            <a:fld id="{93C1428B-5ACF-4E79-A091-05E2328DA75D}" type="slidenum">
              <a:rPr lang="ru-RU" smtClean="0"/>
              <a:pPr/>
              <a:t>4</a:t>
            </a:fld>
            <a:endParaRPr lang="ru-RU" dirty="0"/>
          </a:p>
        </p:txBody>
      </p:sp>
      <p:sp>
        <p:nvSpPr>
          <p:cNvPr id="20" name="Rectangle 19"/>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
        <p:nvSpPr>
          <p:cNvPr id="45" name="Rectangle 44"/>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Tree>
    <p:extLst>
      <p:ext uri="{BB962C8B-B14F-4D97-AF65-F5344CB8AC3E}">
        <p14:creationId xmlns:p14="http://schemas.microsoft.com/office/powerpoint/2010/main" val="602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bg/>
                                          </p:spTgt>
                                        </p:tgtEl>
                                        <p:attrNameLst>
                                          <p:attrName>style.visibility</p:attrName>
                                        </p:attrNameLst>
                                      </p:cBhvr>
                                      <p:to>
                                        <p:strVal val="visible"/>
                                      </p:to>
                                    </p:set>
                                    <p:animEffect transition="in" filter="fade">
                                      <p:cBhvr>
                                        <p:cTn id="7" dur="500"/>
                                        <p:tgtEl>
                                          <p:spTgt spid="4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bg/>
                                          </p:spTgt>
                                        </p:tgtEl>
                                        <p:attrNameLst>
                                          <p:attrName>style.visibility</p:attrName>
                                        </p:attrNameLst>
                                      </p:cBhvr>
                                      <p:to>
                                        <p:strVal val="visible"/>
                                      </p:to>
                                    </p:set>
                                    <p:anim calcmode="lin" valueType="num">
                                      <p:cBhvr additive="base">
                                        <p:cTn id="47"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9">
                                            <p:bg/>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 calcmode="lin" valueType="num">
                                      <p:cBhvr additive="base">
                                        <p:cTn id="5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bg/>
                                          </p:spTgt>
                                        </p:tgtEl>
                                        <p:attrNameLst>
                                          <p:attrName>style.visibility</p:attrName>
                                        </p:attrNameLst>
                                      </p:cBhvr>
                                      <p:to>
                                        <p:strVal val="visible"/>
                                      </p:to>
                                    </p:set>
                                    <p:animEffect transition="in" filter="fade">
                                      <p:cBhvr>
                                        <p:cTn id="59" dur="500"/>
                                        <p:tgtEl>
                                          <p:spTgt spid="13">
                                            <p:bg/>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xEl>
                                              <p:pRg st="0" end="0"/>
                                            </p:txEl>
                                          </p:spTgt>
                                        </p:tgtEl>
                                        <p:attrNameLst>
                                          <p:attrName>style.visibility</p:attrName>
                                        </p:attrNameLst>
                                      </p:cBhvr>
                                      <p:to>
                                        <p:strVal val="visible"/>
                                      </p:to>
                                    </p:set>
                                    <p:animEffect transition="in" filter="fade">
                                      <p:cBhvr>
                                        <p:cTn id="6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animBg="1"/>
      <p:bldP spid="8" grpId="0" build="p" animBg="1"/>
      <p:bldP spid="11" grpId="0" build="p" animBg="1"/>
      <p:bldP spid="10" grpId="0" build="p" animBg="1"/>
      <p:bldP spid="9" grpId="0" build="p" animBg="1"/>
      <p:bldP spid="19" grpId="0" build="p" animBg="1"/>
      <p:bldP spid="1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56574" y="0"/>
            <a:ext cx="7688700" cy="373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Introduction:</a:t>
            </a:r>
            <a:endParaRPr sz="2400" dirty="0">
              <a:latin typeface="Times New Roman" panose="02020603050405020304" pitchFamily="18" charset="0"/>
              <a:cs typeface="Times New Roman" panose="02020603050405020304" pitchFamily="18" charset="0"/>
            </a:endParaRPr>
          </a:p>
        </p:txBody>
      </p:sp>
      <p:sp>
        <p:nvSpPr>
          <p:cNvPr id="93" name="Google Shape;93;p14"/>
          <p:cNvSpPr txBox="1">
            <a:spLocks noGrp="1"/>
          </p:cNvSpPr>
          <p:nvPr>
            <p:ph type="body" idx="1"/>
          </p:nvPr>
        </p:nvSpPr>
        <p:spPr>
          <a:xfrm>
            <a:off x="189622" y="547352"/>
            <a:ext cx="8150147" cy="459614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This project main aim is to handle thousands of requests(IOT and Web traffic load) on a web portal.  When the user hits on a certain url and if the requests are more on the url the traffic load will be more. There will be lagging of the site and can’t be accessed. </a:t>
            </a: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Due to this in commercial sites, there will be unavailability of the url, to avoid this problem we are going to change the existing policies in AWS Cloud, and create virtual data servers by using AWS Service. When the usage is normal we are going to reduce the created virtual servers but the existence of the url will not be lost. </a:t>
            </a:r>
            <a:endParaRPr sz="2000" dirty="0">
              <a:solidFill>
                <a:schemeClr val="tx2">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F74C7-36B8-4271-AD38-E96CB6C709C0}"/>
              </a:ext>
            </a:extLst>
          </p:cNvPr>
          <p:cNvSpPr>
            <a:spLocks noGrp="1"/>
          </p:cNvSpPr>
          <p:nvPr>
            <p:ph type="title"/>
          </p:nvPr>
        </p:nvSpPr>
        <p:spPr>
          <a:xfrm>
            <a:off x="591553" y="609813"/>
            <a:ext cx="7688700" cy="535200"/>
          </a:xfrm>
        </p:spPr>
        <p:txBody>
          <a:bodyPr>
            <a:noAutofit/>
          </a:bodyPr>
          <a:lstStyle/>
          <a:p>
            <a:r>
              <a:rPr lang="en-US" sz="2400" dirty="0" err="1">
                <a:latin typeface="Times New Roman" panose="02020603050405020304" pitchFamily="18" charset="0"/>
                <a:cs typeface="Times New Roman" panose="02020603050405020304" pitchFamily="18" charset="0"/>
              </a:rPr>
              <a:t>cont</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6E2B2AF-FF0E-45CD-84F6-312BC64959A8}"/>
              </a:ext>
            </a:extLst>
          </p:cNvPr>
          <p:cNvSpPr>
            <a:spLocks noGrp="1"/>
          </p:cNvSpPr>
          <p:nvPr>
            <p:ph type="body" idx="1"/>
          </p:nvPr>
        </p:nvSpPr>
        <p:spPr>
          <a:xfrm>
            <a:off x="453656" y="1552353"/>
            <a:ext cx="7964494" cy="2787622"/>
          </a:xfrm>
        </p:spPr>
        <p:txBody>
          <a:bodyPr/>
          <a:lstStyle/>
          <a:p>
            <a:pPr>
              <a:buFont typeface="Wingdings" panose="05000000000000000000" pitchFamily="2" charset="2"/>
              <a:buChar char="Ø"/>
            </a:pPr>
            <a:r>
              <a:rPr lang="en" sz="2000" dirty="0">
                <a:solidFill>
                  <a:schemeClr val="tx2">
                    <a:lumMod val="50000"/>
                  </a:schemeClr>
                </a:solidFill>
                <a:latin typeface="Times New Roman" pitchFamily="18" charset="0"/>
                <a:ea typeface="Calibri"/>
                <a:cs typeface="Times New Roman" pitchFamily="18" charset="0"/>
                <a:sym typeface="Calibri"/>
              </a:rPr>
              <a:t>Network security consists of the policies and practices to prevent and monitor unauthorized access, misuse, modification, or denial of a computer network and network-accessible resources.</a:t>
            </a:r>
          </a:p>
          <a:p>
            <a:pPr>
              <a:buFont typeface="Wingdings" panose="05000000000000000000" pitchFamily="2" charset="2"/>
              <a:buChar char="Ø"/>
            </a:pPr>
            <a:endParaRPr lang="en-US" sz="2000" dirty="0">
              <a:solidFill>
                <a:schemeClr val="tx2">
                  <a:lumMod val="50000"/>
                </a:schemeClr>
              </a:solidFill>
              <a:latin typeface="Times New Roman" pitchFamily="18" charset="0"/>
              <a:ea typeface="Calibri"/>
              <a:cs typeface="Times New Roman" pitchFamily="18" charset="0"/>
              <a:sym typeface="Calibri"/>
            </a:endParaRPr>
          </a:p>
          <a:p>
            <a:pPr>
              <a:buFont typeface="Wingdings" panose="05000000000000000000" pitchFamily="2" charset="2"/>
              <a:buChar char="Ø"/>
            </a:pPr>
            <a:r>
              <a:rPr lang="en-US" sz="2000" dirty="0">
                <a:solidFill>
                  <a:schemeClr val="tx2">
                    <a:lumMod val="50000"/>
                  </a:schemeClr>
                </a:solidFill>
                <a:latin typeface="Times New Roman" pitchFamily="18" charset="0"/>
                <a:ea typeface="Calibri"/>
                <a:cs typeface="Times New Roman" pitchFamily="18" charset="0"/>
                <a:sym typeface="Calibri"/>
              </a:rPr>
              <a:t>Only Network security can protect you from Trojan horse viruses. Network security involves the authorization of access to data in a system, controlled by the network administrator.</a:t>
            </a:r>
            <a:endParaRPr lang="en-US" sz="2000" dirty="0">
              <a:solidFill>
                <a:schemeClr val="tx2">
                  <a:lumMod val="50000"/>
                </a:schemeClr>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07351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25" y="207808"/>
            <a:ext cx="7688700" cy="535200"/>
          </a:xfrm>
        </p:spPr>
        <p:txBody>
          <a:bodyPr>
            <a:noAutofit/>
          </a:bodyPr>
          <a:lstStyle/>
          <a:p>
            <a:r>
              <a:rPr lang="en-US" sz="2400" dirty="0">
                <a:latin typeface="Times New Roman" panose="02020603050405020304" pitchFamily="18" charset="0"/>
                <a:cs typeface="Times New Roman" panose="02020603050405020304" pitchFamily="18" charset="0"/>
              </a:rPr>
              <a:t>Issues in implementation:</a:t>
            </a:r>
          </a:p>
        </p:txBody>
      </p:sp>
      <p:sp>
        <p:nvSpPr>
          <p:cNvPr id="3" name="Text Placeholder 2"/>
          <p:cNvSpPr>
            <a:spLocks noGrp="1"/>
          </p:cNvSpPr>
          <p:nvPr>
            <p:ph type="body" idx="1"/>
          </p:nvPr>
        </p:nvSpPr>
        <p:spPr>
          <a:xfrm>
            <a:off x="299792" y="922102"/>
            <a:ext cx="8028960" cy="4111228"/>
          </a:xfrm>
        </p:spPr>
        <p:style>
          <a:lnRef idx="2">
            <a:schemeClr val="accent1"/>
          </a:lnRef>
          <a:fillRef idx="1">
            <a:schemeClr val="lt1"/>
          </a:fillRef>
          <a:effectRef idx="0">
            <a:schemeClr val="accent1"/>
          </a:effectRef>
          <a:fontRef idx="minor">
            <a:schemeClr val="dk1"/>
          </a:fontRef>
        </p:style>
        <p:txBody>
          <a:bodyPr>
            <a:normAutofit/>
          </a:bodyPr>
          <a:lstStyle/>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Unavailability of the website when the requests from users increases on the website.</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It costs more for maintaining physical servers so creating virtual servers using AWS services costs low.</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Security is low for networking devices. </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39243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0" y="0"/>
            <a:ext cx="7688700" cy="7212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Objective</a:t>
            </a:r>
            <a:endParaRPr sz="2400"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body" idx="1"/>
          </p:nvPr>
        </p:nvSpPr>
        <p:spPr>
          <a:xfrm>
            <a:off x="0" y="638978"/>
            <a:ext cx="9094381" cy="445047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Nowadays, the E-commerce website is top-rated, the Online shopping sites are increased. These websites requesting (or) accessing data will be different day today. For suppose from monday-friday these sites will get approximately 10,000 requests.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Only on weekends, the requests may increase to 50,000, on festivals and big billion days, they will get lakhs of requests. We have to maintain servers, applications, storage, etc for these sites.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 weekdays load will be normal, So it may require 2 or 3 servers and on weekends we need 10 to 100 servers besides. On offer’s day, we have to maintain thousands of servers.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Mainatinence of servers is dificult. This much of infra of websites building and managing, it is challenging. To overcome this issue, we are moving to the cloud. That is </a:t>
            </a:r>
            <a:r>
              <a:rPr lang="en" sz="2000" b="1" dirty="0">
                <a:solidFill>
                  <a:srgbClr val="000000"/>
                </a:solidFill>
                <a:latin typeface="Times New Roman" pitchFamily="18" charset="0"/>
                <a:ea typeface="Calibri"/>
                <a:cs typeface="Times New Roman" pitchFamily="18" charset="0"/>
                <a:sym typeface="Calibri"/>
              </a:rPr>
              <a:t>AWS CLOUD</a:t>
            </a:r>
            <a:r>
              <a:rPr lang="en" sz="2000" dirty="0">
                <a:solidFill>
                  <a:srgbClr val="000000"/>
                </a:solidFill>
                <a:latin typeface="Times New Roman" pitchFamily="18" charset="0"/>
                <a:ea typeface="Calibri"/>
                <a:cs typeface="Times New Roman" pitchFamily="18" charset="0"/>
                <a:sym typeface="Calibri"/>
              </a:rPr>
              <a:t>, and it is providing a feature called load balancing and Auto scaling.</a:t>
            </a:r>
            <a:endParaRPr sz="2000" dirty="0">
              <a:solidFill>
                <a:srgbClr val="000000"/>
              </a:solidFill>
              <a:latin typeface="Times New Roman" pitchFamily="18" charset="0"/>
              <a:ea typeface="Calibri"/>
              <a:cs typeface="Times New Roman" pitchFamily="18" charset="0"/>
              <a:sym typeface="Calibri"/>
            </a:endParaRPr>
          </a:p>
          <a:p>
            <a:pPr marL="0" lvl="0" indent="0" algn="l" rtl="0">
              <a:spcBef>
                <a:spcPts val="800"/>
              </a:spcBef>
              <a:spcAft>
                <a:spcPts val="1600"/>
              </a:spcAft>
              <a:buNone/>
            </a:pPr>
            <a:endParaRPr sz="2000"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99792" y="210329"/>
            <a:ext cx="7688700" cy="894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Hardware ,Software,Services used:</a:t>
            </a:r>
            <a:endParaRPr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body" idx="1"/>
          </p:nvPr>
        </p:nvSpPr>
        <p:spPr>
          <a:xfrm>
            <a:off x="649995" y="1090670"/>
            <a:ext cx="7480454" cy="324930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v"/>
            </a:pPr>
            <a:r>
              <a:rPr lang="en" sz="2000" dirty="0">
                <a:latin typeface="Times New Roman" pitchFamily="18" charset="0"/>
                <a:cs typeface="Times New Roman" pitchFamily="18" charset="0"/>
              </a:rPr>
              <a:t>AWS(Cloud Watch,VPC,EC2,LINUX,S3,SSH)</a:t>
            </a:r>
            <a:endParaRPr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Scripting Languages (Json)</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Cisco Networking devices (Router, Switch)</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L</a:t>
            </a:r>
            <a:r>
              <a:rPr lang="en-IN" sz="2000" dirty="0">
                <a:latin typeface="Times New Roman" pitchFamily="18" charset="0"/>
                <a:cs typeface="Times New Roman" pitchFamily="18" charset="0"/>
              </a:rPr>
              <a:t>o</a:t>
            </a:r>
            <a:r>
              <a:rPr lang="en" sz="2000" dirty="0">
                <a:latin typeface="Times New Roman" pitchFamily="18" charset="0"/>
                <a:cs typeface="Times New Roman" pitchFamily="18" charset="0"/>
              </a:rPr>
              <a:t>ad Balancing provided by AWS.</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Auto Scaling provided by AWS.</a:t>
            </a:r>
          </a:p>
          <a:p>
            <a:pPr marL="171450" lvl="0" indent="-171450" algn="l" rtl="0">
              <a:spcBef>
                <a:spcPts val="1600"/>
              </a:spcBef>
              <a:spcAft>
                <a:spcPts val="0"/>
              </a:spcAft>
              <a:buFont typeface="Wingdings" pitchFamily="2" charset="2"/>
              <a:buChar char="v"/>
            </a:pPr>
            <a:endParaRPr lang="en"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endParaRPr sz="2000" dirty="0">
              <a:latin typeface="Times New Roman" pitchFamily="18" charset="0"/>
              <a:cs typeface="Times New Roman" pitchFamily="18" charset="0"/>
            </a:endParaRPr>
          </a:p>
          <a:p>
            <a:pPr marL="171450" lvl="0" indent="-171450" algn="l" rtl="0">
              <a:spcBef>
                <a:spcPts val="1600"/>
              </a:spcBef>
              <a:spcAft>
                <a:spcPts val="1600"/>
              </a:spcAft>
              <a:buFont typeface="Wingdings" pitchFamily="2" charset="2"/>
              <a:buChar char="v"/>
            </a:pP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1772</TotalTime>
  <Words>1555</Words>
  <Application>Microsoft Office PowerPoint</Application>
  <PresentationFormat>On-screen Show (16:9)</PresentationFormat>
  <Paragraphs>280</Paragraphs>
  <Slides>39</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Times New Roman</vt:lpstr>
      <vt:lpstr>Wingdings 2</vt:lpstr>
      <vt:lpstr>Constantia</vt:lpstr>
      <vt:lpstr>Wingdings</vt:lpstr>
      <vt:lpstr>Arial</vt:lpstr>
      <vt:lpstr>Lucida Calligraphy</vt:lpstr>
      <vt:lpstr>Courier New</vt:lpstr>
      <vt:lpstr>Trebuchet MS</vt:lpstr>
      <vt:lpstr>Tw Cen MT</vt:lpstr>
      <vt:lpstr>Calibri</vt:lpstr>
      <vt:lpstr>Flow</vt:lpstr>
      <vt:lpstr>PowerPoint Presentation</vt:lpstr>
      <vt:lpstr>PowerPoint Presentation</vt:lpstr>
      <vt:lpstr>PowerPoint Presentation</vt:lpstr>
      <vt:lpstr>PR0JECT ROADMAP </vt:lpstr>
      <vt:lpstr>Introduction:</vt:lpstr>
      <vt:lpstr>cont</vt:lpstr>
      <vt:lpstr>Issues in implementation:</vt:lpstr>
      <vt:lpstr>Objective</vt:lpstr>
      <vt:lpstr>Hardware ,Software,Services used: </vt:lpstr>
      <vt:lpstr>Advantages of  proposed  approach: </vt:lpstr>
      <vt:lpstr>Elastic Load Balancing</vt:lpstr>
      <vt:lpstr>Application Load Balance – How It Works</vt:lpstr>
      <vt:lpstr>Amazon CloudWatch Facts</vt:lpstr>
      <vt:lpstr>Amazon CloudWatch Architecture</vt:lpstr>
      <vt:lpstr>Auto Scaling</vt:lpstr>
      <vt:lpstr>Auto Scaling Groups</vt:lpstr>
      <vt:lpstr>WEB PAGE OUTPUT</vt:lpstr>
      <vt:lpstr>Auto Scaling Flow </vt:lpstr>
      <vt:lpstr>     Auto Scaling Output  </vt:lpstr>
      <vt:lpstr> Cont </vt:lpstr>
      <vt:lpstr>IOT BLOCK DIAGRAM</vt:lpstr>
      <vt:lpstr>    :   </vt:lpstr>
      <vt:lpstr>PowerPoint Presentation</vt:lpstr>
      <vt:lpstr>MQTT PUBLISHER OUTPUT</vt:lpstr>
      <vt:lpstr>MQTT SUBSCRIBER OUTPUT</vt:lpstr>
      <vt:lpstr>IOT page :</vt:lpstr>
      <vt:lpstr>Cont</vt:lpstr>
      <vt:lpstr>Network Security</vt:lpstr>
      <vt:lpstr>Cont</vt:lpstr>
      <vt:lpstr>Cont</vt:lpstr>
      <vt:lpstr>Cont</vt:lpstr>
      <vt:lpstr>Cont</vt:lpstr>
      <vt:lpstr>Cont..</vt:lpstr>
      <vt:lpstr>Cont</vt:lpstr>
      <vt:lpstr>APPLICATIONS</vt:lpstr>
      <vt:lpstr>CONCLUSION</vt:lpstr>
      <vt:lpstr>FUTURE WORK </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&amp; NETWORK SECURITY</dc:title>
  <dc:creator>srigowri simhadri</dc:creator>
  <cp:lastModifiedBy>Kranthi</cp:lastModifiedBy>
  <cp:revision>121</cp:revision>
  <dcterms:modified xsi:type="dcterms:W3CDTF">2019-02-22T06:02:46Z</dcterms:modified>
</cp:coreProperties>
</file>